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5"/>
  </p:notesMasterIdLst>
  <p:handoutMasterIdLst>
    <p:handoutMasterId r:id="rId26"/>
  </p:handoutMasterIdLst>
  <p:sldIdLst>
    <p:sldId id="267" r:id="rId5"/>
    <p:sldId id="268" r:id="rId6"/>
    <p:sldId id="278" r:id="rId7"/>
    <p:sldId id="276" r:id="rId8"/>
    <p:sldId id="279" r:id="rId9"/>
    <p:sldId id="284" r:id="rId10"/>
    <p:sldId id="285" r:id="rId11"/>
    <p:sldId id="286" r:id="rId12"/>
    <p:sldId id="271" r:id="rId13"/>
    <p:sldId id="277" r:id="rId14"/>
    <p:sldId id="274" r:id="rId15"/>
    <p:sldId id="270" r:id="rId16"/>
    <p:sldId id="280" r:id="rId17"/>
    <p:sldId id="287" r:id="rId18"/>
    <p:sldId id="290" r:id="rId19"/>
    <p:sldId id="288" r:id="rId20"/>
    <p:sldId id="289" r:id="rId21"/>
    <p:sldId id="281" r:id="rId22"/>
    <p:sldId id="282" r:id="rId23"/>
    <p:sldId id="283" r:id="rId24"/>
  </p:sldIdLst>
  <p:sldSz cx="12188825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CD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0" autoAdjust="0"/>
    <p:restoredTop sz="94599" autoAdjust="0"/>
  </p:normalViewPr>
  <p:slideViewPr>
    <p:cSldViewPr>
      <p:cViewPr>
        <p:scale>
          <a:sx n="75" d="100"/>
          <a:sy n="75" d="100"/>
        </p:scale>
        <p:origin x="787" y="40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743499-FA4D-49E0-8F9E-86E0A6606147}" type="doc">
      <dgm:prSet loTypeId="urn:microsoft.com/office/officeart/2009/3/layout/StepUpProcess" loCatId="process" qsTypeId="urn:microsoft.com/office/officeart/2005/8/quickstyle/simple5" qsCatId="simple" csTypeId="urn:microsoft.com/office/officeart/2005/8/colors/accent6_4" csCatId="accent6" phldr="1"/>
      <dgm:spPr/>
      <dgm:t>
        <a:bodyPr/>
        <a:lstStyle/>
        <a:p>
          <a:endParaRPr lang="ru-RU"/>
        </a:p>
      </dgm:t>
    </dgm:pt>
    <dgm:pt modelId="{94DC22A5-4D95-46BC-AAC1-7A99CF902C0A}">
      <dgm:prSet phldrT="[Текст]" custT="1"/>
      <dgm:spPr/>
      <dgm:t>
        <a:bodyPr/>
        <a:lstStyle/>
        <a:p>
          <a:r>
            <a:rPr lang="en-US" sz="3200" dirty="0" smtClean="0"/>
            <a:t>1. </a:t>
          </a:r>
        </a:p>
        <a:p>
          <a:r>
            <a:rPr lang="en-US" sz="3200" dirty="0" smtClean="0"/>
            <a:t>Digraph</a:t>
          </a:r>
          <a:endParaRPr lang="ru-RU" sz="3200" dirty="0"/>
        </a:p>
      </dgm:t>
    </dgm:pt>
    <dgm:pt modelId="{CD79C1E4-1450-40FD-BB81-39E956E9C531}" type="parTrans" cxnId="{D240B175-5D23-466B-B506-09797DEE2E5B}">
      <dgm:prSet/>
      <dgm:spPr/>
      <dgm:t>
        <a:bodyPr/>
        <a:lstStyle/>
        <a:p>
          <a:endParaRPr lang="ru-RU"/>
        </a:p>
      </dgm:t>
    </dgm:pt>
    <dgm:pt modelId="{F08A1B24-5BA2-4F20-A39F-1F68B70F66C0}" type="sibTrans" cxnId="{D240B175-5D23-466B-B506-09797DEE2E5B}">
      <dgm:prSet/>
      <dgm:spPr/>
      <dgm:t>
        <a:bodyPr/>
        <a:lstStyle/>
        <a:p>
          <a:endParaRPr lang="ru-RU"/>
        </a:p>
      </dgm:t>
    </dgm:pt>
    <dgm:pt modelId="{5D1BA147-5DFA-4AC2-86BC-F76272D5E516}">
      <dgm:prSet phldrT="[Текст]" custT="1"/>
      <dgm:spPr/>
      <dgm:t>
        <a:bodyPr/>
        <a:lstStyle/>
        <a:p>
          <a:r>
            <a:rPr lang="en-US" sz="3200" dirty="0" smtClean="0"/>
            <a:t>2.</a:t>
          </a:r>
        </a:p>
        <a:p>
          <a:r>
            <a:rPr lang="en-US" sz="3200" dirty="0" smtClean="0"/>
            <a:t>Apostrophe</a:t>
          </a:r>
          <a:endParaRPr lang="ru-RU" sz="3200" dirty="0"/>
        </a:p>
      </dgm:t>
    </dgm:pt>
    <dgm:pt modelId="{16C51591-504D-4170-9B85-56EA01C2B448}" type="parTrans" cxnId="{A0F00D9F-BC2D-48C5-842B-72A899F65129}">
      <dgm:prSet/>
      <dgm:spPr/>
      <dgm:t>
        <a:bodyPr/>
        <a:lstStyle/>
        <a:p>
          <a:endParaRPr lang="ru-RU"/>
        </a:p>
      </dgm:t>
    </dgm:pt>
    <dgm:pt modelId="{B5A27778-062F-4928-9AED-39B6903E8BC2}" type="sibTrans" cxnId="{A0F00D9F-BC2D-48C5-842B-72A899F65129}">
      <dgm:prSet/>
      <dgm:spPr/>
      <dgm:t>
        <a:bodyPr/>
        <a:lstStyle/>
        <a:p>
          <a:endParaRPr lang="ru-RU"/>
        </a:p>
      </dgm:t>
    </dgm:pt>
    <dgm:pt modelId="{DC1131F9-BC76-4F78-AABE-AC2B6EAA9CD0}">
      <dgm:prSet phldrT="[Текст]" custT="1"/>
      <dgm:spPr/>
      <dgm:t>
        <a:bodyPr/>
        <a:lstStyle/>
        <a:p>
          <a:r>
            <a:rPr lang="en-US" sz="3200" dirty="0" smtClean="0"/>
            <a:t>3.</a:t>
          </a:r>
        </a:p>
        <a:p>
          <a:r>
            <a:rPr lang="en-US" sz="3200" dirty="0" smtClean="0"/>
            <a:t>Acute accent</a:t>
          </a:r>
        </a:p>
      </dgm:t>
    </dgm:pt>
    <dgm:pt modelId="{6202AA97-E397-48C7-9143-42439AE60FF9}" type="parTrans" cxnId="{76FE2D37-7777-4C13-B22F-36953FF3CC19}">
      <dgm:prSet/>
      <dgm:spPr/>
      <dgm:t>
        <a:bodyPr/>
        <a:lstStyle/>
        <a:p>
          <a:endParaRPr lang="ru-RU"/>
        </a:p>
      </dgm:t>
    </dgm:pt>
    <dgm:pt modelId="{BDCCACA4-0596-4473-BE09-6D5EAD06AEC4}" type="sibTrans" cxnId="{76FE2D37-7777-4C13-B22F-36953FF3CC19}">
      <dgm:prSet/>
      <dgm:spPr/>
      <dgm:t>
        <a:bodyPr/>
        <a:lstStyle/>
        <a:p>
          <a:endParaRPr lang="ru-RU"/>
        </a:p>
      </dgm:t>
    </dgm:pt>
    <dgm:pt modelId="{7BBE8CB4-2B32-4BD4-8944-213589F8A3BD}" type="pres">
      <dgm:prSet presAssocID="{0A743499-FA4D-49E0-8F9E-86E0A6606147}" presName="rootnode" presStyleCnt="0">
        <dgm:presLayoutVars>
          <dgm:chMax/>
          <dgm:chPref/>
          <dgm:dir/>
          <dgm:animLvl val="lvl"/>
        </dgm:presLayoutVars>
      </dgm:prSet>
      <dgm:spPr/>
    </dgm:pt>
    <dgm:pt modelId="{04CA3CE6-D7CB-4C5C-9A5D-CC3376E29B82}" type="pres">
      <dgm:prSet presAssocID="{94DC22A5-4D95-46BC-AAC1-7A99CF902C0A}" presName="composite" presStyleCnt="0"/>
      <dgm:spPr/>
    </dgm:pt>
    <dgm:pt modelId="{47D6C44A-411F-4257-A83E-E233EC7DA20C}" type="pres">
      <dgm:prSet presAssocID="{94DC22A5-4D95-46BC-AAC1-7A99CF902C0A}" presName="LShape" presStyleLbl="alignNode1" presStyleIdx="0" presStyleCnt="5"/>
      <dgm:spPr/>
    </dgm:pt>
    <dgm:pt modelId="{69FA7236-860C-4AAB-A00F-772467389AD6}" type="pres">
      <dgm:prSet presAssocID="{94DC22A5-4D95-46BC-AAC1-7A99CF902C0A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173667-F0C6-4593-91E8-CB50A8B585ED}" type="pres">
      <dgm:prSet presAssocID="{94DC22A5-4D95-46BC-AAC1-7A99CF902C0A}" presName="Triangle" presStyleLbl="alignNode1" presStyleIdx="1" presStyleCnt="5"/>
      <dgm:spPr/>
    </dgm:pt>
    <dgm:pt modelId="{8721EDD8-C1EF-4A15-B459-8DE74AD260EE}" type="pres">
      <dgm:prSet presAssocID="{F08A1B24-5BA2-4F20-A39F-1F68B70F66C0}" presName="sibTrans" presStyleCnt="0"/>
      <dgm:spPr/>
    </dgm:pt>
    <dgm:pt modelId="{EAF64486-18E4-42FB-B3BF-DB07206C3A87}" type="pres">
      <dgm:prSet presAssocID="{F08A1B24-5BA2-4F20-A39F-1F68B70F66C0}" presName="space" presStyleCnt="0"/>
      <dgm:spPr/>
    </dgm:pt>
    <dgm:pt modelId="{10CCDF07-BB85-41BF-AC2C-EAE4A35500BE}" type="pres">
      <dgm:prSet presAssocID="{5D1BA147-5DFA-4AC2-86BC-F76272D5E516}" presName="composite" presStyleCnt="0"/>
      <dgm:spPr/>
    </dgm:pt>
    <dgm:pt modelId="{4DBD00AD-1468-4DD3-9075-283B4E430AA9}" type="pres">
      <dgm:prSet presAssocID="{5D1BA147-5DFA-4AC2-86BC-F76272D5E516}" presName="LShape" presStyleLbl="alignNode1" presStyleIdx="2" presStyleCnt="5"/>
      <dgm:spPr/>
    </dgm:pt>
    <dgm:pt modelId="{F9D1CD36-9727-43A6-A31C-583413FA0710}" type="pres">
      <dgm:prSet presAssocID="{5D1BA147-5DFA-4AC2-86BC-F76272D5E51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6BA70B-A4DC-4044-A870-C2789DCD18DC}" type="pres">
      <dgm:prSet presAssocID="{5D1BA147-5DFA-4AC2-86BC-F76272D5E516}" presName="Triangle" presStyleLbl="alignNode1" presStyleIdx="3" presStyleCnt="5"/>
      <dgm:spPr/>
    </dgm:pt>
    <dgm:pt modelId="{4646786E-CF55-4F04-822B-ACABFB8093FF}" type="pres">
      <dgm:prSet presAssocID="{B5A27778-062F-4928-9AED-39B6903E8BC2}" presName="sibTrans" presStyleCnt="0"/>
      <dgm:spPr/>
    </dgm:pt>
    <dgm:pt modelId="{EC87F471-39A8-4CE8-A0B6-9CD8CC397362}" type="pres">
      <dgm:prSet presAssocID="{B5A27778-062F-4928-9AED-39B6903E8BC2}" presName="space" presStyleCnt="0"/>
      <dgm:spPr/>
    </dgm:pt>
    <dgm:pt modelId="{81687E5D-6F4A-4558-A443-C3E7984F7EA6}" type="pres">
      <dgm:prSet presAssocID="{DC1131F9-BC76-4F78-AABE-AC2B6EAA9CD0}" presName="composite" presStyleCnt="0"/>
      <dgm:spPr/>
    </dgm:pt>
    <dgm:pt modelId="{06B8BC50-2117-4C0D-B3DD-15186179D50B}" type="pres">
      <dgm:prSet presAssocID="{DC1131F9-BC76-4F78-AABE-AC2B6EAA9CD0}" presName="LShape" presStyleLbl="alignNode1" presStyleIdx="4" presStyleCnt="5"/>
      <dgm:spPr/>
    </dgm:pt>
    <dgm:pt modelId="{34DB300D-B57E-4DA6-921D-0B03BAF1E183}" type="pres">
      <dgm:prSet presAssocID="{DC1131F9-BC76-4F78-AABE-AC2B6EAA9CD0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F60AAC1-0B07-4251-8264-389279D4E562}" type="presOf" srcId="{DC1131F9-BC76-4F78-AABE-AC2B6EAA9CD0}" destId="{34DB300D-B57E-4DA6-921D-0B03BAF1E183}" srcOrd="0" destOrd="0" presId="urn:microsoft.com/office/officeart/2009/3/layout/StepUpProcess"/>
    <dgm:cxn modelId="{D240B175-5D23-466B-B506-09797DEE2E5B}" srcId="{0A743499-FA4D-49E0-8F9E-86E0A6606147}" destId="{94DC22A5-4D95-46BC-AAC1-7A99CF902C0A}" srcOrd="0" destOrd="0" parTransId="{CD79C1E4-1450-40FD-BB81-39E956E9C531}" sibTransId="{F08A1B24-5BA2-4F20-A39F-1F68B70F66C0}"/>
    <dgm:cxn modelId="{EED135F9-F4FE-49D4-A942-1416B0E5B15E}" type="presOf" srcId="{0A743499-FA4D-49E0-8F9E-86E0A6606147}" destId="{7BBE8CB4-2B32-4BD4-8944-213589F8A3BD}" srcOrd="0" destOrd="0" presId="urn:microsoft.com/office/officeart/2009/3/layout/StepUpProcess"/>
    <dgm:cxn modelId="{76FE2D37-7777-4C13-B22F-36953FF3CC19}" srcId="{0A743499-FA4D-49E0-8F9E-86E0A6606147}" destId="{DC1131F9-BC76-4F78-AABE-AC2B6EAA9CD0}" srcOrd="2" destOrd="0" parTransId="{6202AA97-E397-48C7-9143-42439AE60FF9}" sibTransId="{BDCCACA4-0596-4473-BE09-6D5EAD06AEC4}"/>
    <dgm:cxn modelId="{A0F00D9F-BC2D-48C5-842B-72A899F65129}" srcId="{0A743499-FA4D-49E0-8F9E-86E0A6606147}" destId="{5D1BA147-5DFA-4AC2-86BC-F76272D5E516}" srcOrd="1" destOrd="0" parTransId="{16C51591-504D-4170-9B85-56EA01C2B448}" sibTransId="{B5A27778-062F-4928-9AED-39B6903E8BC2}"/>
    <dgm:cxn modelId="{795AB4DD-2E94-4686-83A5-BBF2A9D97180}" type="presOf" srcId="{5D1BA147-5DFA-4AC2-86BC-F76272D5E516}" destId="{F9D1CD36-9727-43A6-A31C-583413FA0710}" srcOrd="0" destOrd="0" presId="urn:microsoft.com/office/officeart/2009/3/layout/StepUpProcess"/>
    <dgm:cxn modelId="{FB036A93-11EE-46E9-9B5E-9F904F227032}" type="presOf" srcId="{94DC22A5-4D95-46BC-AAC1-7A99CF902C0A}" destId="{69FA7236-860C-4AAB-A00F-772467389AD6}" srcOrd="0" destOrd="0" presId="urn:microsoft.com/office/officeart/2009/3/layout/StepUpProcess"/>
    <dgm:cxn modelId="{B9E6D096-597A-46CB-BAE7-12E87E4F08C9}" type="presParOf" srcId="{7BBE8CB4-2B32-4BD4-8944-213589F8A3BD}" destId="{04CA3CE6-D7CB-4C5C-9A5D-CC3376E29B82}" srcOrd="0" destOrd="0" presId="urn:microsoft.com/office/officeart/2009/3/layout/StepUpProcess"/>
    <dgm:cxn modelId="{6739E3D8-4DEA-4A97-BBB0-178C0476E15C}" type="presParOf" srcId="{04CA3CE6-D7CB-4C5C-9A5D-CC3376E29B82}" destId="{47D6C44A-411F-4257-A83E-E233EC7DA20C}" srcOrd="0" destOrd="0" presId="urn:microsoft.com/office/officeart/2009/3/layout/StepUpProcess"/>
    <dgm:cxn modelId="{DE75A848-917C-4057-B658-53B1303C52EF}" type="presParOf" srcId="{04CA3CE6-D7CB-4C5C-9A5D-CC3376E29B82}" destId="{69FA7236-860C-4AAB-A00F-772467389AD6}" srcOrd="1" destOrd="0" presId="urn:microsoft.com/office/officeart/2009/3/layout/StepUpProcess"/>
    <dgm:cxn modelId="{0665EB4E-CACD-451F-99FE-AB68EF96C19B}" type="presParOf" srcId="{04CA3CE6-D7CB-4C5C-9A5D-CC3376E29B82}" destId="{E9173667-F0C6-4593-91E8-CB50A8B585ED}" srcOrd="2" destOrd="0" presId="urn:microsoft.com/office/officeart/2009/3/layout/StepUpProcess"/>
    <dgm:cxn modelId="{B986FC02-324C-4486-9BD4-67B405239A71}" type="presParOf" srcId="{7BBE8CB4-2B32-4BD4-8944-213589F8A3BD}" destId="{8721EDD8-C1EF-4A15-B459-8DE74AD260EE}" srcOrd="1" destOrd="0" presId="urn:microsoft.com/office/officeart/2009/3/layout/StepUpProcess"/>
    <dgm:cxn modelId="{D4642CC8-9C01-4503-94D9-6B2538383A1A}" type="presParOf" srcId="{8721EDD8-C1EF-4A15-B459-8DE74AD260EE}" destId="{EAF64486-18E4-42FB-B3BF-DB07206C3A87}" srcOrd="0" destOrd="0" presId="urn:microsoft.com/office/officeart/2009/3/layout/StepUpProcess"/>
    <dgm:cxn modelId="{D6D9A0C4-D695-42F5-B39C-BB1EAC584411}" type="presParOf" srcId="{7BBE8CB4-2B32-4BD4-8944-213589F8A3BD}" destId="{10CCDF07-BB85-41BF-AC2C-EAE4A35500BE}" srcOrd="2" destOrd="0" presId="urn:microsoft.com/office/officeart/2009/3/layout/StepUpProcess"/>
    <dgm:cxn modelId="{E90F08AC-42A8-4476-A4A3-7934E0BF0E02}" type="presParOf" srcId="{10CCDF07-BB85-41BF-AC2C-EAE4A35500BE}" destId="{4DBD00AD-1468-4DD3-9075-283B4E430AA9}" srcOrd="0" destOrd="0" presId="urn:microsoft.com/office/officeart/2009/3/layout/StepUpProcess"/>
    <dgm:cxn modelId="{15B09353-F2F1-41BA-AF99-B1CC36EB672F}" type="presParOf" srcId="{10CCDF07-BB85-41BF-AC2C-EAE4A35500BE}" destId="{F9D1CD36-9727-43A6-A31C-583413FA0710}" srcOrd="1" destOrd="0" presId="urn:microsoft.com/office/officeart/2009/3/layout/StepUpProcess"/>
    <dgm:cxn modelId="{7CCF1BF3-EDB1-45E0-A16E-ABEC4796D6BA}" type="presParOf" srcId="{10CCDF07-BB85-41BF-AC2C-EAE4A35500BE}" destId="{8E6BA70B-A4DC-4044-A870-C2789DCD18DC}" srcOrd="2" destOrd="0" presId="urn:microsoft.com/office/officeart/2009/3/layout/StepUpProcess"/>
    <dgm:cxn modelId="{95EC5E72-31B7-451E-97B4-1CC8AFAF6AD0}" type="presParOf" srcId="{7BBE8CB4-2B32-4BD4-8944-213589F8A3BD}" destId="{4646786E-CF55-4F04-822B-ACABFB8093FF}" srcOrd="3" destOrd="0" presId="urn:microsoft.com/office/officeart/2009/3/layout/StepUpProcess"/>
    <dgm:cxn modelId="{D8BAE2FE-4327-4ABA-ABED-30D47C57C8AC}" type="presParOf" srcId="{4646786E-CF55-4F04-822B-ACABFB8093FF}" destId="{EC87F471-39A8-4CE8-A0B6-9CD8CC397362}" srcOrd="0" destOrd="0" presId="urn:microsoft.com/office/officeart/2009/3/layout/StepUpProcess"/>
    <dgm:cxn modelId="{DE525941-C276-435C-96DA-7C8C5372DCF4}" type="presParOf" srcId="{7BBE8CB4-2B32-4BD4-8944-213589F8A3BD}" destId="{81687E5D-6F4A-4558-A443-C3E7984F7EA6}" srcOrd="4" destOrd="0" presId="urn:microsoft.com/office/officeart/2009/3/layout/StepUpProcess"/>
    <dgm:cxn modelId="{7223E1D2-C9F9-4D47-A4B3-1B1FFA3F63FA}" type="presParOf" srcId="{81687E5D-6F4A-4558-A443-C3E7984F7EA6}" destId="{06B8BC50-2117-4C0D-B3DD-15186179D50B}" srcOrd="0" destOrd="0" presId="urn:microsoft.com/office/officeart/2009/3/layout/StepUpProcess"/>
    <dgm:cxn modelId="{D9AD49EA-1A63-448E-93F9-29D0EDD74136}" type="presParOf" srcId="{81687E5D-6F4A-4558-A443-C3E7984F7EA6}" destId="{34DB300D-B57E-4DA6-921D-0B03BAF1E18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E84299-5786-4708-A374-6E8D3D8B0171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8DABA82-C12C-4E93-8F4B-4182A3493D83}">
      <dgm:prSet phldrT="[Текст]"/>
      <dgm:spPr/>
      <dgm:t>
        <a:bodyPr/>
        <a:lstStyle/>
        <a:p>
          <a:r>
            <a:rPr lang="en-US" dirty="0" smtClean="0"/>
            <a:t>Adaptation</a:t>
          </a:r>
          <a:endParaRPr lang="ru-RU" dirty="0"/>
        </a:p>
      </dgm:t>
    </dgm:pt>
    <dgm:pt modelId="{7DD640A4-6489-437D-9D31-1196C6863B2B}" type="parTrans" cxnId="{C3690188-6BE8-459A-8813-0F4963D6A78B}">
      <dgm:prSet/>
      <dgm:spPr/>
      <dgm:t>
        <a:bodyPr/>
        <a:lstStyle/>
        <a:p>
          <a:endParaRPr lang="ru-RU"/>
        </a:p>
      </dgm:t>
    </dgm:pt>
    <dgm:pt modelId="{D2D5F76C-9A8E-4BDD-B90F-9B747816879B}" type="sibTrans" cxnId="{C3690188-6BE8-459A-8813-0F4963D6A78B}">
      <dgm:prSet/>
      <dgm:spPr/>
      <dgm:t>
        <a:bodyPr/>
        <a:lstStyle/>
        <a:p>
          <a:endParaRPr lang="ru-RU"/>
        </a:p>
      </dgm:t>
    </dgm:pt>
    <dgm:pt modelId="{AD53454C-EE95-4F16-8B37-D41BECCA0C5E}">
      <dgm:prSet phldrT="[Текст]"/>
      <dgm:spPr/>
      <dgm:t>
        <a:bodyPr/>
        <a:lstStyle/>
        <a:p>
          <a:r>
            <a:rPr lang="en-US" dirty="0" smtClean="0"/>
            <a:t>Help the nation with the adaptation</a:t>
          </a:r>
          <a:endParaRPr lang="ru-RU" dirty="0"/>
        </a:p>
      </dgm:t>
    </dgm:pt>
    <dgm:pt modelId="{25B58B0A-500B-4D1D-9695-08C932E93090}" type="parTrans" cxnId="{B8A767F4-19EE-4469-8844-41F5051496F0}">
      <dgm:prSet/>
      <dgm:spPr/>
      <dgm:t>
        <a:bodyPr/>
        <a:lstStyle/>
        <a:p>
          <a:endParaRPr lang="ru-RU"/>
        </a:p>
      </dgm:t>
    </dgm:pt>
    <dgm:pt modelId="{F6439AAE-76A5-4B13-B6AA-2FDA488FC36E}" type="sibTrans" cxnId="{B8A767F4-19EE-4469-8844-41F5051496F0}">
      <dgm:prSet/>
      <dgm:spPr/>
      <dgm:t>
        <a:bodyPr/>
        <a:lstStyle/>
        <a:p>
          <a:endParaRPr lang="ru-RU"/>
        </a:p>
      </dgm:t>
    </dgm:pt>
    <dgm:pt modelId="{FBB3C958-DB31-4304-A470-0ED7E20FB187}">
      <dgm:prSet phldrT="[Текст]"/>
      <dgm:spPr/>
      <dgm:t>
        <a:bodyPr/>
        <a:lstStyle/>
        <a:p>
          <a:r>
            <a:rPr lang="en-US" dirty="0" smtClean="0"/>
            <a:t>Expenditure</a:t>
          </a:r>
          <a:endParaRPr lang="ru-RU" dirty="0"/>
        </a:p>
      </dgm:t>
    </dgm:pt>
    <dgm:pt modelId="{B685245D-4C44-4B15-BB7E-3C461F87E3F5}" type="parTrans" cxnId="{9BDC01FA-D48C-40E6-A92F-D46DE7CA0E51}">
      <dgm:prSet/>
      <dgm:spPr/>
      <dgm:t>
        <a:bodyPr/>
        <a:lstStyle/>
        <a:p>
          <a:endParaRPr lang="ru-RU"/>
        </a:p>
      </dgm:t>
    </dgm:pt>
    <dgm:pt modelId="{5BAD7864-A1A3-426B-B82C-79750AFC991C}" type="sibTrans" cxnId="{9BDC01FA-D48C-40E6-A92F-D46DE7CA0E51}">
      <dgm:prSet/>
      <dgm:spPr/>
      <dgm:t>
        <a:bodyPr/>
        <a:lstStyle/>
        <a:p>
          <a:endParaRPr lang="ru-RU"/>
        </a:p>
      </dgm:t>
    </dgm:pt>
    <dgm:pt modelId="{1BAB661A-0805-412D-8315-D205DCAEC2A9}">
      <dgm:prSet phldrT="[Текст]"/>
      <dgm:spPr/>
      <dgm:t>
        <a:bodyPr/>
        <a:lstStyle/>
        <a:p>
          <a:r>
            <a:rPr lang="en-US" dirty="0" smtClean="0"/>
            <a:t>Show how the project does not need much money</a:t>
          </a:r>
          <a:endParaRPr lang="ru-RU" dirty="0"/>
        </a:p>
      </dgm:t>
    </dgm:pt>
    <dgm:pt modelId="{94D3EB8D-87EB-45AF-B729-46F5EB558208}" type="parTrans" cxnId="{2ED8AE3C-1C06-45FD-BFBD-827F63727D27}">
      <dgm:prSet/>
      <dgm:spPr/>
      <dgm:t>
        <a:bodyPr/>
        <a:lstStyle/>
        <a:p>
          <a:endParaRPr lang="ru-RU"/>
        </a:p>
      </dgm:t>
    </dgm:pt>
    <dgm:pt modelId="{F3298DEA-31A1-45DD-AD50-3504D62B5803}" type="sibTrans" cxnId="{2ED8AE3C-1C06-45FD-BFBD-827F63727D27}">
      <dgm:prSet/>
      <dgm:spPr/>
      <dgm:t>
        <a:bodyPr/>
        <a:lstStyle/>
        <a:p>
          <a:endParaRPr lang="ru-RU"/>
        </a:p>
      </dgm:t>
    </dgm:pt>
    <dgm:pt modelId="{D358D300-D279-41DD-A05B-FF56E0EF982E}">
      <dgm:prSet phldrT="[Текст]"/>
      <dgm:spPr/>
      <dgm:t>
        <a:bodyPr/>
        <a:lstStyle/>
        <a:p>
          <a:r>
            <a:rPr lang="en-US" dirty="0" smtClean="0"/>
            <a:t>Content-making</a:t>
          </a:r>
          <a:endParaRPr lang="ru-RU" dirty="0"/>
        </a:p>
      </dgm:t>
    </dgm:pt>
    <dgm:pt modelId="{F6C2364F-ADE0-44E8-9088-8E178F7F0ECB}" type="parTrans" cxnId="{C33CC45E-77DF-438F-8FE6-6B57F4885DBC}">
      <dgm:prSet/>
      <dgm:spPr/>
      <dgm:t>
        <a:bodyPr/>
        <a:lstStyle/>
        <a:p>
          <a:endParaRPr lang="ru-RU"/>
        </a:p>
      </dgm:t>
    </dgm:pt>
    <dgm:pt modelId="{712F6D24-2E4F-4B7A-B755-923AE04F668C}" type="sibTrans" cxnId="{C33CC45E-77DF-438F-8FE6-6B57F4885DBC}">
      <dgm:prSet/>
      <dgm:spPr/>
      <dgm:t>
        <a:bodyPr/>
        <a:lstStyle/>
        <a:p>
          <a:endParaRPr lang="ru-RU"/>
        </a:p>
      </dgm:t>
    </dgm:pt>
    <dgm:pt modelId="{ADCE6143-6A0D-4F43-89FA-3286D7E5952F}">
      <dgm:prSet phldrT="[Текст]"/>
      <dgm:spPr/>
      <dgm:t>
        <a:bodyPr/>
        <a:lstStyle/>
        <a:p>
          <a:r>
            <a:rPr lang="en-US" dirty="0" smtClean="0"/>
            <a:t>Raise the level of content-making in Kazakhstan</a:t>
          </a:r>
          <a:endParaRPr lang="ru-RU" dirty="0"/>
        </a:p>
      </dgm:t>
    </dgm:pt>
    <dgm:pt modelId="{6250F7E1-E85E-4829-BE64-48A24CB9EFE8}" type="parTrans" cxnId="{58479084-E3BD-4908-BEC0-A7E9B81C1A96}">
      <dgm:prSet/>
      <dgm:spPr/>
      <dgm:t>
        <a:bodyPr/>
        <a:lstStyle/>
        <a:p>
          <a:endParaRPr lang="ru-RU"/>
        </a:p>
      </dgm:t>
    </dgm:pt>
    <dgm:pt modelId="{C4F05F54-28B8-41DF-B475-4DA5CD749BE1}" type="sibTrans" cxnId="{58479084-E3BD-4908-BEC0-A7E9B81C1A96}">
      <dgm:prSet/>
      <dgm:spPr/>
      <dgm:t>
        <a:bodyPr/>
        <a:lstStyle/>
        <a:p>
          <a:endParaRPr lang="ru-RU"/>
        </a:p>
      </dgm:t>
    </dgm:pt>
    <dgm:pt modelId="{A77F1312-026C-4840-9C76-02793D78E8A1}" type="pres">
      <dgm:prSet presAssocID="{F4E84299-5786-4708-A374-6E8D3D8B0171}" presName="Name0" presStyleCnt="0">
        <dgm:presLayoutVars>
          <dgm:chMax/>
          <dgm:chPref/>
          <dgm:dir/>
        </dgm:presLayoutVars>
      </dgm:prSet>
      <dgm:spPr/>
    </dgm:pt>
    <dgm:pt modelId="{9F67AE98-CD67-455D-B371-B189EBB8B502}" type="pres">
      <dgm:prSet presAssocID="{28DABA82-C12C-4E93-8F4B-4182A3493D83}" presName="composite" presStyleCnt="0">
        <dgm:presLayoutVars>
          <dgm:chMax val="1"/>
          <dgm:chPref val="1"/>
        </dgm:presLayoutVars>
      </dgm:prSet>
      <dgm:spPr/>
    </dgm:pt>
    <dgm:pt modelId="{4DF58CD1-121F-45C8-BE6C-2212C5F700E1}" type="pres">
      <dgm:prSet presAssocID="{28DABA82-C12C-4E93-8F4B-4182A3493D83}" presName="Accent" presStyleLbl="trAlignAcc1" presStyleIdx="0" presStyleCnt="3">
        <dgm:presLayoutVars>
          <dgm:chMax val="0"/>
          <dgm:chPref val="0"/>
        </dgm:presLayoutVars>
      </dgm:prSet>
      <dgm:spPr/>
    </dgm:pt>
    <dgm:pt modelId="{BEA3659C-47A3-4C2A-A794-49783C212770}" type="pres">
      <dgm:prSet presAssocID="{28DABA82-C12C-4E93-8F4B-4182A3493D83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E7467F02-FF6B-46A3-A056-76800BCBE397}" type="pres">
      <dgm:prSet presAssocID="{28DABA82-C12C-4E93-8F4B-4182A3493D83}" presName="ChildComposite" presStyleCnt="0"/>
      <dgm:spPr/>
    </dgm:pt>
    <dgm:pt modelId="{9BA8FEB5-598A-4443-AAE0-3C27C73945FF}" type="pres">
      <dgm:prSet presAssocID="{28DABA82-C12C-4E93-8F4B-4182A3493D83}" presName="Child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FDAC28-984C-4EA0-9CAF-7875CF068BB6}" type="pres">
      <dgm:prSet presAssocID="{28DABA82-C12C-4E93-8F4B-4182A3493D83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D5E3F1-E9EA-4A08-ABBF-C651C48FEB94}" type="pres">
      <dgm:prSet presAssocID="{D2D5F76C-9A8E-4BDD-B90F-9B747816879B}" presName="sibTrans" presStyleCnt="0"/>
      <dgm:spPr/>
    </dgm:pt>
    <dgm:pt modelId="{8B09AC17-BA45-4F64-B881-4092E9A96AAE}" type="pres">
      <dgm:prSet presAssocID="{FBB3C958-DB31-4304-A470-0ED7E20FB187}" presName="composite" presStyleCnt="0">
        <dgm:presLayoutVars>
          <dgm:chMax val="1"/>
          <dgm:chPref val="1"/>
        </dgm:presLayoutVars>
      </dgm:prSet>
      <dgm:spPr/>
    </dgm:pt>
    <dgm:pt modelId="{9D208AD2-B74D-4F1B-A61F-13196F8B4506}" type="pres">
      <dgm:prSet presAssocID="{FBB3C958-DB31-4304-A470-0ED7E20FB187}" presName="Accent" presStyleLbl="trAlignAcc1" presStyleIdx="1" presStyleCnt="3">
        <dgm:presLayoutVars>
          <dgm:chMax val="0"/>
          <dgm:chPref val="0"/>
        </dgm:presLayoutVars>
      </dgm:prSet>
      <dgm:spPr/>
    </dgm:pt>
    <dgm:pt modelId="{5714023D-A3D4-4A6F-AD05-ADCCAF55EA7E}" type="pres">
      <dgm:prSet presAssocID="{FBB3C958-DB31-4304-A470-0ED7E20FB187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16F031E5-A484-49A9-94B9-2C1F03F84DA4}" type="pres">
      <dgm:prSet presAssocID="{FBB3C958-DB31-4304-A470-0ED7E20FB187}" presName="ChildComposite" presStyleCnt="0"/>
      <dgm:spPr/>
    </dgm:pt>
    <dgm:pt modelId="{C64EB35A-3EB9-4063-BB8E-3FBABFFDBD44}" type="pres">
      <dgm:prSet presAssocID="{FBB3C958-DB31-4304-A470-0ED7E20FB187}" presName="Child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24C1357-2BF8-486D-8F2E-4DF9DDA10A16}" type="pres">
      <dgm:prSet presAssocID="{FBB3C958-DB31-4304-A470-0ED7E20FB187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BC27E3B-C125-4991-9ACB-BD34D4B1104D}" type="pres">
      <dgm:prSet presAssocID="{5BAD7864-A1A3-426B-B82C-79750AFC991C}" presName="sibTrans" presStyleCnt="0"/>
      <dgm:spPr/>
    </dgm:pt>
    <dgm:pt modelId="{BD920B72-2A2F-4F98-B3D9-F7359E4EDF7A}" type="pres">
      <dgm:prSet presAssocID="{D358D300-D279-41DD-A05B-FF56E0EF982E}" presName="composite" presStyleCnt="0">
        <dgm:presLayoutVars>
          <dgm:chMax val="1"/>
          <dgm:chPref val="1"/>
        </dgm:presLayoutVars>
      </dgm:prSet>
      <dgm:spPr/>
    </dgm:pt>
    <dgm:pt modelId="{31C748D8-2180-4D9D-AAB1-C23EAFCEBD31}" type="pres">
      <dgm:prSet presAssocID="{D358D300-D279-41DD-A05B-FF56E0EF982E}" presName="Accent" presStyleLbl="trAlignAcc1" presStyleIdx="2" presStyleCnt="3">
        <dgm:presLayoutVars>
          <dgm:chMax val="0"/>
          <dgm:chPref val="0"/>
        </dgm:presLayoutVars>
      </dgm:prSet>
      <dgm:spPr/>
    </dgm:pt>
    <dgm:pt modelId="{810AADEA-1801-47F9-8B6E-D85CECB9678A}" type="pres">
      <dgm:prSet presAssocID="{D358D300-D279-41DD-A05B-FF56E0EF982E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51D7EA10-0034-4D4C-8292-E21B7708C160}" type="pres">
      <dgm:prSet presAssocID="{D358D300-D279-41DD-A05B-FF56E0EF982E}" presName="ChildComposite" presStyleCnt="0"/>
      <dgm:spPr/>
    </dgm:pt>
    <dgm:pt modelId="{855CD9B0-2E01-4A58-8F59-9944564246E0}" type="pres">
      <dgm:prSet presAssocID="{D358D300-D279-41DD-A05B-FF56E0EF982E}" presName="Child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DC5CBE5-6A1A-4633-BFB5-8D99A3E1D5A9}" type="pres">
      <dgm:prSet presAssocID="{D358D300-D279-41DD-A05B-FF56E0EF982E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C33CC45E-77DF-438F-8FE6-6B57F4885DBC}" srcId="{F4E84299-5786-4708-A374-6E8D3D8B0171}" destId="{D358D300-D279-41DD-A05B-FF56E0EF982E}" srcOrd="2" destOrd="0" parTransId="{F6C2364F-ADE0-44E8-9088-8E178F7F0ECB}" sibTransId="{712F6D24-2E4F-4B7A-B755-923AE04F668C}"/>
    <dgm:cxn modelId="{96A040F7-3A99-4346-8DE9-E491DD1901D3}" type="presOf" srcId="{ADCE6143-6A0D-4F43-89FA-3286D7E5952F}" destId="{855CD9B0-2E01-4A58-8F59-9944564246E0}" srcOrd="0" destOrd="0" presId="urn:microsoft.com/office/officeart/2008/layout/CaptionedPictures"/>
    <dgm:cxn modelId="{58479084-E3BD-4908-BEC0-A7E9B81C1A96}" srcId="{D358D300-D279-41DD-A05B-FF56E0EF982E}" destId="{ADCE6143-6A0D-4F43-89FA-3286D7E5952F}" srcOrd="0" destOrd="0" parTransId="{6250F7E1-E85E-4829-BE64-48A24CB9EFE8}" sibTransId="{C4F05F54-28B8-41DF-B475-4DA5CD749BE1}"/>
    <dgm:cxn modelId="{95441159-5C89-4607-BF87-DD806A63E668}" type="presOf" srcId="{D358D300-D279-41DD-A05B-FF56E0EF982E}" destId="{8DC5CBE5-6A1A-4633-BFB5-8D99A3E1D5A9}" srcOrd="0" destOrd="0" presId="urn:microsoft.com/office/officeart/2008/layout/CaptionedPictures"/>
    <dgm:cxn modelId="{42531FF8-1647-40FC-A6E4-2713B5A316CA}" type="presOf" srcId="{FBB3C958-DB31-4304-A470-0ED7E20FB187}" destId="{524C1357-2BF8-486D-8F2E-4DF9DDA10A16}" srcOrd="0" destOrd="0" presId="urn:microsoft.com/office/officeart/2008/layout/CaptionedPictures"/>
    <dgm:cxn modelId="{3978158C-AEA7-4FDB-AC71-5441D8618895}" type="presOf" srcId="{F4E84299-5786-4708-A374-6E8D3D8B0171}" destId="{A77F1312-026C-4840-9C76-02793D78E8A1}" srcOrd="0" destOrd="0" presId="urn:microsoft.com/office/officeart/2008/layout/CaptionedPictures"/>
    <dgm:cxn modelId="{B8A767F4-19EE-4469-8844-41F5051496F0}" srcId="{28DABA82-C12C-4E93-8F4B-4182A3493D83}" destId="{AD53454C-EE95-4F16-8B37-D41BECCA0C5E}" srcOrd="0" destOrd="0" parTransId="{25B58B0A-500B-4D1D-9695-08C932E93090}" sibTransId="{F6439AAE-76A5-4B13-B6AA-2FDA488FC36E}"/>
    <dgm:cxn modelId="{78822664-B1B4-4726-B24E-0B985A79E78B}" type="presOf" srcId="{AD53454C-EE95-4F16-8B37-D41BECCA0C5E}" destId="{9BA8FEB5-598A-4443-AAE0-3C27C73945FF}" srcOrd="0" destOrd="0" presId="urn:microsoft.com/office/officeart/2008/layout/CaptionedPictures"/>
    <dgm:cxn modelId="{C3690188-6BE8-459A-8813-0F4963D6A78B}" srcId="{F4E84299-5786-4708-A374-6E8D3D8B0171}" destId="{28DABA82-C12C-4E93-8F4B-4182A3493D83}" srcOrd="0" destOrd="0" parTransId="{7DD640A4-6489-437D-9D31-1196C6863B2B}" sibTransId="{D2D5F76C-9A8E-4BDD-B90F-9B747816879B}"/>
    <dgm:cxn modelId="{C3B5CDA4-5B31-48FC-8D74-8C050C68DA97}" type="presOf" srcId="{28DABA82-C12C-4E93-8F4B-4182A3493D83}" destId="{FFFDAC28-984C-4EA0-9CAF-7875CF068BB6}" srcOrd="0" destOrd="0" presId="urn:microsoft.com/office/officeart/2008/layout/CaptionedPictures"/>
    <dgm:cxn modelId="{9BDC01FA-D48C-40E6-A92F-D46DE7CA0E51}" srcId="{F4E84299-5786-4708-A374-6E8D3D8B0171}" destId="{FBB3C958-DB31-4304-A470-0ED7E20FB187}" srcOrd="1" destOrd="0" parTransId="{B685245D-4C44-4B15-BB7E-3C461F87E3F5}" sibTransId="{5BAD7864-A1A3-426B-B82C-79750AFC991C}"/>
    <dgm:cxn modelId="{19861236-2FC4-4D7C-B1DB-FAF9C9E8E8C1}" type="presOf" srcId="{1BAB661A-0805-412D-8315-D205DCAEC2A9}" destId="{C64EB35A-3EB9-4063-BB8E-3FBABFFDBD44}" srcOrd="0" destOrd="0" presId="urn:microsoft.com/office/officeart/2008/layout/CaptionedPictures"/>
    <dgm:cxn modelId="{2ED8AE3C-1C06-45FD-BFBD-827F63727D27}" srcId="{FBB3C958-DB31-4304-A470-0ED7E20FB187}" destId="{1BAB661A-0805-412D-8315-D205DCAEC2A9}" srcOrd="0" destOrd="0" parTransId="{94D3EB8D-87EB-45AF-B729-46F5EB558208}" sibTransId="{F3298DEA-31A1-45DD-AD50-3504D62B5803}"/>
    <dgm:cxn modelId="{AC24D04F-B100-463C-9AC9-8A925F7E8205}" type="presParOf" srcId="{A77F1312-026C-4840-9C76-02793D78E8A1}" destId="{9F67AE98-CD67-455D-B371-B189EBB8B502}" srcOrd="0" destOrd="0" presId="urn:microsoft.com/office/officeart/2008/layout/CaptionedPictures"/>
    <dgm:cxn modelId="{06C921FC-C1DD-4DBE-A1B3-A1DA12A5414F}" type="presParOf" srcId="{9F67AE98-CD67-455D-B371-B189EBB8B502}" destId="{4DF58CD1-121F-45C8-BE6C-2212C5F700E1}" srcOrd="0" destOrd="0" presId="urn:microsoft.com/office/officeart/2008/layout/CaptionedPictures"/>
    <dgm:cxn modelId="{71F437A0-6981-40B1-BFC4-9DC34BAA5FDE}" type="presParOf" srcId="{9F67AE98-CD67-455D-B371-B189EBB8B502}" destId="{BEA3659C-47A3-4C2A-A794-49783C212770}" srcOrd="1" destOrd="0" presId="urn:microsoft.com/office/officeart/2008/layout/CaptionedPictures"/>
    <dgm:cxn modelId="{4D869734-AB26-4FA8-BF29-31DFBBBAE8C7}" type="presParOf" srcId="{9F67AE98-CD67-455D-B371-B189EBB8B502}" destId="{E7467F02-FF6B-46A3-A056-76800BCBE397}" srcOrd="2" destOrd="0" presId="urn:microsoft.com/office/officeart/2008/layout/CaptionedPictures"/>
    <dgm:cxn modelId="{C8AFB0C7-21FD-4F28-8A71-2F0633231555}" type="presParOf" srcId="{E7467F02-FF6B-46A3-A056-76800BCBE397}" destId="{9BA8FEB5-598A-4443-AAE0-3C27C73945FF}" srcOrd="0" destOrd="0" presId="urn:microsoft.com/office/officeart/2008/layout/CaptionedPictures"/>
    <dgm:cxn modelId="{3787101D-7930-41FD-877B-13CECDFBFEFA}" type="presParOf" srcId="{E7467F02-FF6B-46A3-A056-76800BCBE397}" destId="{FFFDAC28-984C-4EA0-9CAF-7875CF068BB6}" srcOrd="1" destOrd="0" presId="urn:microsoft.com/office/officeart/2008/layout/CaptionedPictures"/>
    <dgm:cxn modelId="{3752FE73-9FE7-4689-88A3-EA585648F02E}" type="presParOf" srcId="{A77F1312-026C-4840-9C76-02793D78E8A1}" destId="{3DD5E3F1-E9EA-4A08-ABBF-C651C48FEB94}" srcOrd="1" destOrd="0" presId="urn:microsoft.com/office/officeart/2008/layout/CaptionedPictures"/>
    <dgm:cxn modelId="{F9AAE9AD-9B82-47A7-B3AE-F29E226380A7}" type="presParOf" srcId="{A77F1312-026C-4840-9C76-02793D78E8A1}" destId="{8B09AC17-BA45-4F64-B881-4092E9A96AAE}" srcOrd="2" destOrd="0" presId="urn:microsoft.com/office/officeart/2008/layout/CaptionedPictures"/>
    <dgm:cxn modelId="{1BC253C5-AF44-4231-89CD-0B72726055B5}" type="presParOf" srcId="{8B09AC17-BA45-4F64-B881-4092E9A96AAE}" destId="{9D208AD2-B74D-4F1B-A61F-13196F8B4506}" srcOrd="0" destOrd="0" presId="urn:microsoft.com/office/officeart/2008/layout/CaptionedPictures"/>
    <dgm:cxn modelId="{E7ACDD1A-6935-4AF8-9772-B6E9CC98F78E}" type="presParOf" srcId="{8B09AC17-BA45-4F64-B881-4092E9A96AAE}" destId="{5714023D-A3D4-4A6F-AD05-ADCCAF55EA7E}" srcOrd="1" destOrd="0" presId="urn:microsoft.com/office/officeart/2008/layout/CaptionedPictures"/>
    <dgm:cxn modelId="{D93B84EF-4854-480D-AAEB-A7E1523F58F1}" type="presParOf" srcId="{8B09AC17-BA45-4F64-B881-4092E9A96AAE}" destId="{16F031E5-A484-49A9-94B9-2C1F03F84DA4}" srcOrd="2" destOrd="0" presId="urn:microsoft.com/office/officeart/2008/layout/CaptionedPictures"/>
    <dgm:cxn modelId="{5D74B378-BF7E-4339-8D49-178073DB9276}" type="presParOf" srcId="{16F031E5-A484-49A9-94B9-2C1F03F84DA4}" destId="{C64EB35A-3EB9-4063-BB8E-3FBABFFDBD44}" srcOrd="0" destOrd="0" presId="urn:microsoft.com/office/officeart/2008/layout/CaptionedPictures"/>
    <dgm:cxn modelId="{E77F62F5-BEFC-4D6F-BC34-4686C4B31B66}" type="presParOf" srcId="{16F031E5-A484-49A9-94B9-2C1F03F84DA4}" destId="{524C1357-2BF8-486D-8F2E-4DF9DDA10A16}" srcOrd="1" destOrd="0" presId="urn:microsoft.com/office/officeart/2008/layout/CaptionedPictures"/>
    <dgm:cxn modelId="{8E25A3F4-1565-448C-9377-807333E31F3F}" type="presParOf" srcId="{A77F1312-026C-4840-9C76-02793D78E8A1}" destId="{DBC27E3B-C125-4991-9ACB-BD34D4B1104D}" srcOrd="3" destOrd="0" presId="urn:microsoft.com/office/officeart/2008/layout/CaptionedPictures"/>
    <dgm:cxn modelId="{ADAF277F-E1EF-4807-A5A4-F4E68CEAEB86}" type="presParOf" srcId="{A77F1312-026C-4840-9C76-02793D78E8A1}" destId="{BD920B72-2A2F-4F98-B3D9-F7359E4EDF7A}" srcOrd="4" destOrd="0" presId="urn:microsoft.com/office/officeart/2008/layout/CaptionedPictures"/>
    <dgm:cxn modelId="{1B554000-EA45-4AD3-A480-1F99D48E2439}" type="presParOf" srcId="{BD920B72-2A2F-4F98-B3D9-F7359E4EDF7A}" destId="{31C748D8-2180-4D9D-AAB1-C23EAFCEBD31}" srcOrd="0" destOrd="0" presId="urn:microsoft.com/office/officeart/2008/layout/CaptionedPictures"/>
    <dgm:cxn modelId="{DFB55E5D-7385-43CE-A49F-C352522D8229}" type="presParOf" srcId="{BD920B72-2A2F-4F98-B3D9-F7359E4EDF7A}" destId="{810AADEA-1801-47F9-8B6E-D85CECB9678A}" srcOrd="1" destOrd="0" presId="urn:microsoft.com/office/officeart/2008/layout/CaptionedPictures"/>
    <dgm:cxn modelId="{45CD8113-13A6-4534-985A-8480FF1DDEA5}" type="presParOf" srcId="{BD920B72-2A2F-4F98-B3D9-F7359E4EDF7A}" destId="{51D7EA10-0034-4D4C-8292-E21B7708C160}" srcOrd="2" destOrd="0" presId="urn:microsoft.com/office/officeart/2008/layout/CaptionedPictures"/>
    <dgm:cxn modelId="{4F410781-3255-4503-875E-7191C11B1D3E}" type="presParOf" srcId="{51D7EA10-0034-4D4C-8292-E21B7708C160}" destId="{855CD9B0-2E01-4A58-8F59-9944564246E0}" srcOrd="0" destOrd="0" presId="urn:microsoft.com/office/officeart/2008/layout/CaptionedPictures"/>
    <dgm:cxn modelId="{2F80CB5E-1702-46AA-81DC-55A9972F55BF}" type="presParOf" srcId="{51D7EA10-0034-4D4C-8292-E21B7708C160}" destId="{8DC5CBE5-6A1A-4633-BFB5-8D99A3E1D5A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CC8843-0EFC-4B83-A7DC-454884E05E6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263015A-FAF5-4F05-8C93-3A183F814FE6}">
      <dgm:prSet phldrT="[Текст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mtClean="0"/>
            <a:t>oqyrman</a:t>
          </a:r>
          <a:endParaRPr lang="ru-RU" dirty="0">
            <a:solidFill>
              <a:schemeClr val="tx2"/>
            </a:solidFill>
          </a:endParaRPr>
        </a:p>
      </dgm:t>
    </dgm:pt>
    <dgm:pt modelId="{FD5F36ED-180A-42B7-B6A6-F54ACD01A375}" type="parTrans" cxnId="{92F242BC-C2D3-47F1-A575-A3782792997E}">
      <dgm:prSet/>
      <dgm:spPr/>
      <dgm:t>
        <a:bodyPr/>
        <a:lstStyle/>
        <a:p>
          <a:endParaRPr lang="ru-RU"/>
        </a:p>
      </dgm:t>
    </dgm:pt>
    <dgm:pt modelId="{83BEB100-2AAB-4029-8E94-CF9F52BCDF64}" type="sibTrans" cxnId="{92F242BC-C2D3-47F1-A575-A3782792997E}">
      <dgm:prSet/>
      <dgm:spPr/>
      <dgm:t>
        <a:bodyPr/>
        <a:lstStyle/>
        <a:p>
          <a:endParaRPr lang="ru-RU"/>
        </a:p>
      </dgm:t>
    </dgm:pt>
    <dgm:pt modelId="{8C02E677-9D57-494E-B01A-F4B75979ED4C}">
      <dgm:prSet phldrT="[Текст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3600" smtClean="0">
              <a:solidFill>
                <a:schemeClr val="accent4">
                  <a:lumMod val="50000"/>
                </a:schemeClr>
              </a:solidFill>
            </a:rPr>
            <a:t>django</a:t>
          </a:r>
          <a:endParaRPr lang="en-US" sz="3600" dirty="0" smtClean="0">
            <a:solidFill>
              <a:schemeClr val="accent4">
                <a:lumMod val="50000"/>
              </a:schemeClr>
            </a:solidFill>
          </a:endParaRPr>
        </a:p>
      </dgm:t>
    </dgm:pt>
    <dgm:pt modelId="{C7207C89-5303-4BF3-9E7A-E45265139426}" type="sibTrans" cxnId="{31E68F4F-D253-4FFC-8DE4-C1471F844981}">
      <dgm:prSet/>
      <dgm:spPr/>
      <dgm:t>
        <a:bodyPr/>
        <a:lstStyle/>
        <a:p>
          <a:endParaRPr lang="ru-RU"/>
        </a:p>
      </dgm:t>
    </dgm:pt>
    <dgm:pt modelId="{4D9BFDA5-7F27-468C-BE6F-99354C3090F7}" type="parTrans" cxnId="{31E68F4F-D253-4FFC-8DE4-C1471F844981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ru-RU"/>
        </a:p>
      </dgm:t>
    </dgm:pt>
    <dgm:pt modelId="{40FDDAD3-E881-4A82-96AA-87F53B7E9D15}">
      <dgm:prSet phldrT="[Текст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ru-RU" sz="3600" dirty="0"/>
        </a:p>
      </dgm:t>
    </dgm:pt>
    <dgm:pt modelId="{77FCB052-E6E3-497D-9B51-72D7164A8A7B}" type="sibTrans" cxnId="{5177F5E9-3280-4A3C-86DC-74059973A0D7}">
      <dgm:prSet/>
      <dgm:spPr/>
      <dgm:t>
        <a:bodyPr/>
        <a:lstStyle/>
        <a:p>
          <a:endParaRPr lang="ru-RU"/>
        </a:p>
      </dgm:t>
    </dgm:pt>
    <dgm:pt modelId="{5C130C14-DFC7-471B-88BA-E112AD1BC07A}" type="parTrans" cxnId="{5177F5E9-3280-4A3C-86DC-74059973A0D7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ru-RU"/>
        </a:p>
      </dgm:t>
    </dgm:pt>
    <dgm:pt modelId="{4525A7CA-3740-4251-B524-4502843B1FE9}" type="pres">
      <dgm:prSet presAssocID="{7CCC8843-0EFC-4B83-A7DC-454884E05E6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A8BAB10-B5E0-4751-A0FE-28502FF2D26F}" type="pres">
      <dgm:prSet presAssocID="{1263015A-FAF5-4F05-8C93-3A183F814FE6}" presName="root1" presStyleCnt="0"/>
      <dgm:spPr/>
      <dgm:t>
        <a:bodyPr/>
        <a:lstStyle/>
        <a:p>
          <a:endParaRPr lang="ru-RU"/>
        </a:p>
      </dgm:t>
    </dgm:pt>
    <dgm:pt modelId="{9D1A385F-9F73-4F05-9864-AD43E8630EC4}" type="pres">
      <dgm:prSet presAssocID="{1263015A-FAF5-4F05-8C93-3A183F814FE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9F6A614-1E38-447F-9774-498650361394}" type="pres">
      <dgm:prSet presAssocID="{1263015A-FAF5-4F05-8C93-3A183F814FE6}" presName="level2hierChild" presStyleCnt="0"/>
      <dgm:spPr/>
      <dgm:t>
        <a:bodyPr/>
        <a:lstStyle/>
        <a:p>
          <a:endParaRPr lang="ru-RU"/>
        </a:p>
      </dgm:t>
    </dgm:pt>
    <dgm:pt modelId="{20DCC76C-97D5-4F1B-8AC1-B36AA1BBCF5F}" type="pres">
      <dgm:prSet presAssocID="{4D9BFDA5-7F27-468C-BE6F-99354C3090F7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4B351AB5-F40E-459B-B584-51243566427F}" type="pres">
      <dgm:prSet presAssocID="{4D9BFDA5-7F27-468C-BE6F-99354C3090F7}" presName="connTx" presStyleLbl="parChTrans1D2" presStyleIdx="0" presStyleCnt="2"/>
      <dgm:spPr/>
      <dgm:t>
        <a:bodyPr/>
        <a:lstStyle/>
        <a:p>
          <a:endParaRPr lang="ru-RU"/>
        </a:p>
      </dgm:t>
    </dgm:pt>
    <dgm:pt modelId="{71E3294A-6DDA-4FE7-A4A2-741821A9C1CF}" type="pres">
      <dgm:prSet presAssocID="{8C02E677-9D57-494E-B01A-F4B75979ED4C}" presName="root2" presStyleCnt="0"/>
      <dgm:spPr/>
      <dgm:t>
        <a:bodyPr/>
        <a:lstStyle/>
        <a:p>
          <a:endParaRPr lang="ru-RU"/>
        </a:p>
      </dgm:t>
    </dgm:pt>
    <dgm:pt modelId="{3282A7FB-44D9-4834-B7F0-1E398161D627}" type="pres">
      <dgm:prSet presAssocID="{8C02E677-9D57-494E-B01A-F4B75979ED4C}" presName="LevelTwoTextNode" presStyleLbl="node2" presStyleIdx="0" presStyleCnt="2" custScaleX="6895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651B7A1-79A7-4890-9E61-1A3EC260E709}" type="pres">
      <dgm:prSet presAssocID="{8C02E677-9D57-494E-B01A-F4B75979ED4C}" presName="level3hierChild" presStyleCnt="0"/>
      <dgm:spPr/>
      <dgm:t>
        <a:bodyPr/>
        <a:lstStyle/>
        <a:p>
          <a:endParaRPr lang="ru-RU"/>
        </a:p>
      </dgm:t>
    </dgm:pt>
    <dgm:pt modelId="{79E919B7-EECC-42D1-A290-450FF60A1A2D}" type="pres">
      <dgm:prSet presAssocID="{5C130C14-DFC7-471B-88BA-E112AD1BC07A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7A32E0D4-C9B5-4CD8-8A85-007F92F447B2}" type="pres">
      <dgm:prSet presAssocID="{5C130C14-DFC7-471B-88BA-E112AD1BC07A}" presName="connTx" presStyleLbl="parChTrans1D2" presStyleIdx="1" presStyleCnt="2"/>
      <dgm:spPr/>
      <dgm:t>
        <a:bodyPr/>
        <a:lstStyle/>
        <a:p>
          <a:endParaRPr lang="ru-RU"/>
        </a:p>
      </dgm:t>
    </dgm:pt>
    <dgm:pt modelId="{805893C3-B2A0-43CE-B783-6C433FE5F9E4}" type="pres">
      <dgm:prSet presAssocID="{40FDDAD3-E881-4A82-96AA-87F53B7E9D15}" presName="root2" presStyleCnt="0"/>
      <dgm:spPr/>
      <dgm:t>
        <a:bodyPr/>
        <a:lstStyle/>
        <a:p>
          <a:endParaRPr lang="ru-RU"/>
        </a:p>
      </dgm:t>
    </dgm:pt>
    <dgm:pt modelId="{13C04DED-CF25-402E-93CB-5B1654739102}" type="pres">
      <dgm:prSet presAssocID="{40FDDAD3-E881-4A82-96AA-87F53B7E9D15}" presName="LevelTwoTextNode" presStyleLbl="node2" presStyleIdx="1" presStyleCnt="2" custScaleX="59019" custScaleY="148187" custLinFactNeighborX="4954" custLinFactNeighborY="440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5EE57E9-5E3A-46DC-8B01-9DF91BB0FA08}" type="pres">
      <dgm:prSet presAssocID="{40FDDAD3-E881-4A82-96AA-87F53B7E9D15}" presName="level3hierChild" presStyleCnt="0"/>
      <dgm:spPr/>
      <dgm:t>
        <a:bodyPr/>
        <a:lstStyle/>
        <a:p>
          <a:endParaRPr lang="ru-RU"/>
        </a:p>
      </dgm:t>
    </dgm:pt>
  </dgm:ptLst>
  <dgm:cxnLst>
    <dgm:cxn modelId="{5177F5E9-3280-4A3C-86DC-74059973A0D7}" srcId="{1263015A-FAF5-4F05-8C93-3A183F814FE6}" destId="{40FDDAD3-E881-4A82-96AA-87F53B7E9D15}" srcOrd="1" destOrd="0" parTransId="{5C130C14-DFC7-471B-88BA-E112AD1BC07A}" sibTransId="{77FCB052-E6E3-497D-9B51-72D7164A8A7B}"/>
    <dgm:cxn modelId="{FC4DB48B-3E4D-4802-8725-1A02ADCDDE03}" type="presOf" srcId="{5C130C14-DFC7-471B-88BA-E112AD1BC07A}" destId="{7A32E0D4-C9B5-4CD8-8A85-007F92F447B2}" srcOrd="1" destOrd="0" presId="urn:microsoft.com/office/officeart/2008/layout/HorizontalMultiLevelHierarchy"/>
    <dgm:cxn modelId="{7820C046-EC9E-4CBD-82E7-C72DE2DA1B1A}" type="presOf" srcId="{4D9BFDA5-7F27-468C-BE6F-99354C3090F7}" destId="{20DCC76C-97D5-4F1B-8AC1-B36AA1BBCF5F}" srcOrd="0" destOrd="0" presId="urn:microsoft.com/office/officeart/2008/layout/HorizontalMultiLevelHierarchy"/>
    <dgm:cxn modelId="{62E096CB-50BE-49F2-ABA8-1FE6AE3CBABF}" type="presOf" srcId="{5C130C14-DFC7-471B-88BA-E112AD1BC07A}" destId="{79E919B7-EECC-42D1-A290-450FF60A1A2D}" srcOrd="0" destOrd="0" presId="urn:microsoft.com/office/officeart/2008/layout/HorizontalMultiLevelHierarchy"/>
    <dgm:cxn modelId="{9B78BD26-8226-4DE6-8794-7148F9D326B4}" type="presOf" srcId="{40FDDAD3-E881-4A82-96AA-87F53B7E9D15}" destId="{13C04DED-CF25-402E-93CB-5B1654739102}" srcOrd="0" destOrd="0" presId="urn:microsoft.com/office/officeart/2008/layout/HorizontalMultiLevelHierarchy"/>
    <dgm:cxn modelId="{31E68F4F-D253-4FFC-8DE4-C1471F844981}" srcId="{1263015A-FAF5-4F05-8C93-3A183F814FE6}" destId="{8C02E677-9D57-494E-B01A-F4B75979ED4C}" srcOrd="0" destOrd="0" parTransId="{4D9BFDA5-7F27-468C-BE6F-99354C3090F7}" sibTransId="{C7207C89-5303-4BF3-9E7A-E45265139426}"/>
    <dgm:cxn modelId="{CAA88E5A-2FE7-40C8-AC67-EB8AE3E3E688}" type="presOf" srcId="{1263015A-FAF5-4F05-8C93-3A183F814FE6}" destId="{9D1A385F-9F73-4F05-9864-AD43E8630EC4}" srcOrd="0" destOrd="0" presId="urn:microsoft.com/office/officeart/2008/layout/HorizontalMultiLevelHierarchy"/>
    <dgm:cxn modelId="{92F242BC-C2D3-47F1-A575-A3782792997E}" srcId="{7CCC8843-0EFC-4B83-A7DC-454884E05E62}" destId="{1263015A-FAF5-4F05-8C93-3A183F814FE6}" srcOrd="0" destOrd="0" parTransId="{FD5F36ED-180A-42B7-B6A6-F54ACD01A375}" sibTransId="{83BEB100-2AAB-4029-8E94-CF9F52BCDF64}"/>
    <dgm:cxn modelId="{FAC5F437-3F0C-4BB7-A498-38ED14A67DF7}" type="presOf" srcId="{4D9BFDA5-7F27-468C-BE6F-99354C3090F7}" destId="{4B351AB5-F40E-459B-B584-51243566427F}" srcOrd="1" destOrd="0" presId="urn:microsoft.com/office/officeart/2008/layout/HorizontalMultiLevelHierarchy"/>
    <dgm:cxn modelId="{A6449D9F-FD60-4FD2-AA52-EFC579797DE5}" type="presOf" srcId="{7CCC8843-0EFC-4B83-A7DC-454884E05E62}" destId="{4525A7CA-3740-4251-B524-4502843B1FE9}" srcOrd="0" destOrd="0" presId="urn:microsoft.com/office/officeart/2008/layout/HorizontalMultiLevelHierarchy"/>
    <dgm:cxn modelId="{43ED73CB-6AA6-4CBF-9745-6B38F01D545D}" type="presOf" srcId="{8C02E677-9D57-494E-B01A-F4B75979ED4C}" destId="{3282A7FB-44D9-4834-B7F0-1E398161D627}" srcOrd="0" destOrd="0" presId="urn:microsoft.com/office/officeart/2008/layout/HorizontalMultiLevelHierarchy"/>
    <dgm:cxn modelId="{BA68CF0E-73CE-40FB-BD4E-7040C0E0ECFB}" type="presParOf" srcId="{4525A7CA-3740-4251-B524-4502843B1FE9}" destId="{5A8BAB10-B5E0-4751-A0FE-28502FF2D26F}" srcOrd="0" destOrd="0" presId="urn:microsoft.com/office/officeart/2008/layout/HorizontalMultiLevelHierarchy"/>
    <dgm:cxn modelId="{6A618F90-B78F-4C2F-9165-7CE74F4E01C5}" type="presParOf" srcId="{5A8BAB10-B5E0-4751-A0FE-28502FF2D26F}" destId="{9D1A385F-9F73-4F05-9864-AD43E8630EC4}" srcOrd="0" destOrd="0" presId="urn:microsoft.com/office/officeart/2008/layout/HorizontalMultiLevelHierarchy"/>
    <dgm:cxn modelId="{795FB921-031D-4C77-910D-E981AE0DD85D}" type="presParOf" srcId="{5A8BAB10-B5E0-4751-A0FE-28502FF2D26F}" destId="{19F6A614-1E38-447F-9774-498650361394}" srcOrd="1" destOrd="0" presId="urn:microsoft.com/office/officeart/2008/layout/HorizontalMultiLevelHierarchy"/>
    <dgm:cxn modelId="{4165A115-4DCC-45C0-8B1E-EC4B1864D3DF}" type="presParOf" srcId="{19F6A614-1E38-447F-9774-498650361394}" destId="{20DCC76C-97D5-4F1B-8AC1-B36AA1BBCF5F}" srcOrd="0" destOrd="0" presId="urn:microsoft.com/office/officeart/2008/layout/HorizontalMultiLevelHierarchy"/>
    <dgm:cxn modelId="{F7CBAACC-625F-4B8A-AD06-94D83CDF4FFD}" type="presParOf" srcId="{20DCC76C-97D5-4F1B-8AC1-B36AA1BBCF5F}" destId="{4B351AB5-F40E-459B-B584-51243566427F}" srcOrd="0" destOrd="0" presId="urn:microsoft.com/office/officeart/2008/layout/HorizontalMultiLevelHierarchy"/>
    <dgm:cxn modelId="{E8AF7CEB-34A1-4FF2-8871-6DDBBD4B99ED}" type="presParOf" srcId="{19F6A614-1E38-447F-9774-498650361394}" destId="{71E3294A-6DDA-4FE7-A4A2-741821A9C1CF}" srcOrd="1" destOrd="0" presId="urn:microsoft.com/office/officeart/2008/layout/HorizontalMultiLevelHierarchy"/>
    <dgm:cxn modelId="{5CB76219-F354-473C-8D4C-47AF97C71206}" type="presParOf" srcId="{71E3294A-6DDA-4FE7-A4A2-741821A9C1CF}" destId="{3282A7FB-44D9-4834-B7F0-1E398161D627}" srcOrd="0" destOrd="0" presId="urn:microsoft.com/office/officeart/2008/layout/HorizontalMultiLevelHierarchy"/>
    <dgm:cxn modelId="{082BE3E7-A9B9-4C67-AE24-53F664521721}" type="presParOf" srcId="{71E3294A-6DDA-4FE7-A4A2-741821A9C1CF}" destId="{4651B7A1-79A7-4890-9E61-1A3EC260E709}" srcOrd="1" destOrd="0" presId="urn:microsoft.com/office/officeart/2008/layout/HorizontalMultiLevelHierarchy"/>
    <dgm:cxn modelId="{E185A967-B7F7-4445-9A67-6307695913C1}" type="presParOf" srcId="{19F6A614-1E38-447F-9774-498650361394}" destId="{79E919B7-EECC-42D1-A290-450FF60A1A2D}" srcOrd="2" destOrd="0" presId="urn:microsoft.com/office/officeart/2008/layout/HorizontalMultiLevelHierarchy"/>
    <dgm:cxn modelId="{74BDC3CA-3DBD-4E3B-A29A-5CB377A34F91}" type="presParOf" srcId="{79E919B7-EECC-42D1-A290-450FF60A1A2D}" destId="{7A32E0D4-C9B5-4CD8-8A85-007F92F447B2}" srcOrd="0" destOrd="0" presId="urn:microsoft.com/office/officeart/2008/layout/HorizontalMultiLevelHierarchy"/>
    <dgm:cxn modelId="{87117C63-6B1A-408E-A321-AD82CBC2E064}" type="presParOf" srcId="{19F6A614-1E38-447F-9774-498650361394}" destId="{805893C3-B2A0-43CE-B783-6C433FE5F9E4}" srcOrd="3" destOrd="0" presId="urn:microsoft.com/office/officeart/2008/layout/HorizontalMultiLevelHierarchy"/>
    <dgm:cxn modelId="{E4489C92-9BF6-4AF9-A1AE-4F11117739FB}" type="presParOf" srcId="{805893C3-B2A0-43CE-B783-6C433FE5F9E4}" destId="{13C04DED-CF25-402E-93CB-5B1654739102}" srcOrd="0" destOrd="0" presId="urn:microsoft.com/office/officeart/2008/layout/HorizontalMultiLevelHierarchy"/>
    <dgm:cxn modelId="{AD664050-5103-44B6-B31A-A9639B842DF8}" type="presParOf" srcId="{805893C3-B2A0-43CE-B783-6C433FE5F9E4}" destId="{E5EE57E9-5E3A-46DC-8B01-9DF91BB0FA0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6C44A-411F-4257-A83E-E233EC7DA20C}">
      <dsp:nvSpPr>
        <dsp:cNvPr id="0" name=""/>
        <dsp:cNvSpPr/>
      </dsp:nvSpPr>
      <dsp:spPr>
        <a:xfrm rot="5400000">
          <a:off x="596574" y="2035243"/>
          <a:ext cx="1775507" cy="295440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FA7236-860C-4AAB-A00F-772467389AD6}">
      <dsp:nvSpPr>
        <dsp:cNvPr id="0" name=""/>
        <dsp:cNvSpPr/>
      </dsp:nvSpPr>
      <dsp:spPr>
        <a:xfrm>
          <a:off x="300197" y="2917973"/>
          <a:ext cx="2667253" cy="233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1. 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Digraph</a:t>
          </a:r>
          <a:endParaRPr lang="ru-RU" sz="3200" kern="1200" dirty="0"/>
        </a:p>
      </dsp:txBody>
      <dsp:txXfrm>
        <a:off x="300197" y="2917973"/>
        <a:ext cx="2667253" cy="2338004"/>
      </dsp:txXfrm>
    </dsp:sp>
    <dsp:sp modelId="{E9173667-F0C6-4593-91E8-CB50A8B585ED}">
      <dsp:nvSpPr>
        <dsp:cNvPr id="0" name=""/>
        <dsp:cNvSpPr/>
      </dsp:nvSpPr>
      <dsp:spPr>
        <a:xfrm>
          <a:off x="2464196" y="1817736"/>
          <a:ext cx="503255" cy="50325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shade val="50000"/>
                <a:hueOff val="-294705"/>
                <a:satOff val="-19011"/>
                <a:lumOff val="198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-294705"/>
                <a:satOff val="-19011"/>
                <a:lumOff val="198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-294705"/>
                <a:satOff val="-19011"/>
                <a:lumOff val="198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50000"/>
              <a:hueOff val="-294705"/>
              <a:satOff val="-19011"/>
              <a:lumOff val="1985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BD00AD-1468-4DD3-9075-283B4E430AA9}">
      <dsp:nvSpPr>
        <dsp:cNvPr id="0" name=""/>
        <dsp:cNvSpPr/>
      </dsp:nvSpPr>
      <dsp:spPr>
        <a:xfrm rot="5400000">
          <a:off x="3861813" y="1227256"/>
          <a:ext cx="1775507" cy="295440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shade val="50000"/>
                <a:hueOff val="-589410"/>
                <a:satOff val="-38022"/>
                <a:lumOff val="3971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-589410"/>
                <a:satOff val="-38022"/>
                <a:lumOff val="3971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-589410"/>
                <a:satOff val="-38022"/>
                <a:lumOff val="3971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50000"/>
              <a:hueOff val="-589410"/>
              <a:satOff val="-38022"/>
              <a:lumOff val="3971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D1CD36-9727-43A6-A31C-583413FA0710}">
      <dsp:nvSpPr>
        <dsp:cNvPr id="0" name=""/>
        <dsp:cNvSpPr/>
      </dsp:nvSpPr>
      <dsp:spPr>
        <a:xfrm>
          <a:off x="3565437" y="2109986"/>
          <a:ext cx="2667253" cy="233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2.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Apostrophe</a:t>
          </a:r>
          <a:endParaRPr lang="ru-RU" sz="3200" kern="1200" dirty="0"/>
        </a:p>
      </dsp:txBody>
      <dsp:txXfrm>
        <a:off x="3565437" y="2109986"/>
        <a:ext cx="2667253" cy="2338004"/>
      </dsp:txXfrm>
    </dsp:sp>
    <dsp:sp modelId="{8E6BA70B-A4DC-4044-A870-C2789DCD18DC}">
      <dsp:nvSpPr>
        <dsp:cNvPr id="0" name=""/>
        <dsp:cNvSpPr/>
      </dsp:nvSpPr>
      <dsp:spPr>
        <a:xfrm>
          <a:off x="5729435" y="1009749"/>
          <a:ext cx="503255" cy="50325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shade val="50000"/>
                <a:hueOff val="-589410"/>
                <a:satOff val="-38022"/>
                <a:lumOff val="3971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-589410"/>
                <a:satOff val="-38022"/>
                <a:lumOff val="3971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-589410"/>
                <a:satOff val="-38022"/>
                <a:lumOff val="3971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50000"/>
              <a:hueOff val="-589410"/>
              <a:satOff val="-38022"/>
              <a:lumOff val="3971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6B8BC50-2117-4C0D-B3DD-15186179D50B}">
      <dsp:nvSpPr>
        <dsp:cNvPr id="0" name=""/>
        <dsp:cNvSpPr/>
      </dsp:nvSpPr>
      <dsp:spPr>
        <a:xfrm rot="5400000">
          <a:off x="7127053" y="419269"/>
          <a:ext cx="1775507" cy="295440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shade val="50000"/>
                <a:hueOff val="-294705"/>
                <a:satOff val="-19011"/>
                <a:lumOff val="198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-294705"/>
                <a:satOff val="-19011"/>
                <a:lumOff val="198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-294705"/>
                <a:satOff val="-19011"/>
                <a:lumOff val="198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50000"/>
              <a:hueOff val="-294705"/>
              <a:satOff val="-19011"/>
              <a:lumOff val="1985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DB300D-B57E-4DA6-921D-0B03BAF1E183}">
      <dsp:nvSpPr>
        <dsp:cNvPr id="0" name=""/>
        <dsp:cNvSpPr/>
      </dsp:nvSpPr>
      <dsp:spPr>
        <a:xfrm>
          <a:off x="6830676" y="1302000"/>
          <a:ext cx="2667253" cy="233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3.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Acute accent</a:t>
          </a:r>
        </a:p>
      </dsp:txBody>
      <dsp:txXfrm>
        <a:off x="6830676" y="1302000"/>
        <a:ext cx="2667253" cy="2338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58CD1-121F-45C8-BE6C-2212C5F700E1}">
      <dsp:nvSpPr>
        <dsp:cNvPr id="0" name=""/>
        <dsp:cNvSpPr/>
      </dsp:nvSpPr>
      <dsp:spPr>
        <a:xfrm>
          <a:off x="5379" y="483944"/>
          <a:ext cx="2972116" cy="34966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3659C-47A3-4C2A-A794-49783C212770}">
      <dsp:nvSpPr>
        <dsp:cNvPr id="0" name=""/>
        <dsp:cNvSpPr/>
      </dsp:nvSpPr>
      <dsp:spPr>
        <a:xfrm>
          <a:off x="153985" y="623808"/>
          <a:ext cx="2674904" cy="22727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8FEB5-598A-4443-AAE0-3C27C73945FF}">
      <dsp:nvSpPr>
        <dsp:cNvPr id="0" name=""/>
        <dsp:cNvSpPr/>
      </dsp:nvSpPr>
      <dsp:spPr>
        <a:xfrm>
          <a:off x="153985" y="3246292"/>
          <a:ext cx="2674904" cy="59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Help the nation with the adaptation</a:t>
          </a:r>
          <a:endParaRPr lang="ru-RU" sz="1600" kern="1200" dirty="0"/>
        </a:p>
      </dsp:txBody>
      <dsp:txXfrm>
        <a:off x="153985" y="3246292"/>
        <a:ext cx="2674904" cy="594395"/>
      </dsp:txXfrm>
    </dsp:sp>
    <dsp:sp modelId="{FFFDAC28-984C-4EA0-9CAF-7875CF068BB6}">
      <dsp:nvSpPr>
        <dsp:cNvPr id="0" name=""/>
        <dsp:cNvSpPr/>
      </dsp:nvSpPr>
      <dsp:spPr>
        <a:xfrm>
          <a:off x="153985" y="2896603"/>
          <a:ext cx="2674904" cy="34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Adaptation</a:t>
          </a:r>
          <a:endParaRPr lang="ru-RU" sz="1600" kern="1200" dirty="0"/>
        </a:p>
      </dsp:txBody>
      <dsp:txXfrm>
        <a:off x="153985" y="2896603"/>
        <a:ext cx="2674904" cy="349688"/>
      </dsp:txXfrm>
    </dsp:sp>
    <dsp:sp modelId="{9D208AD2-B74D-4F1B-A61F-13196F8B4506}">
      <dsp:nvSpPr>
        <dsp:cNvPr id="0" name=""/>
        <dsp:cNvSpPr/>
      </dsp:nvSpPr>
      <dsp:spPr>
        <a:xfrm>
          <a:off x="3806529" y="483944"/>
          <a:ext cx="2972116" cy="34966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4023D-A3D4-4A6F-AD05-ADCCAF55EA7E}">
      <dsp:nvSpPr>
        <dsp:cNvPr id="0" name=""/>
        <dsp:cNvSpPr/>
      </dsp:nvSpPr>
      <dsp:spPr>
        <a:xfrm>
          <a:off x="3955135" y="623808"/>
          <a:ext cx="2674904" cy="227279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EB35A-3EB9-4063-BB8E-3FBABFFDBD44}">
      <dsp:nvSpPr>
        <dsp:cNvPr id="0" name=""/>
        <dsp:cNvSpPr/>
      </dsp:nvSpPr>
      <dsp:spPr>
        <a:xfrm>
          <a:off x="3955135" y="3246292"/>
          <a:ext cx="2674904" cy="59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Show how the project does not need much money</a:t>
          </a:r>
          <a:endParaRPr lang="ru-RU" sz="1600" kern="1200" dirty="0"/>
        </a:p>
      </dsp:txBody>
      <dsp:txXfrm>
        <a:off x="3955135" y="3246292"/>
        <a:ext cx="2674904" cy="594395"/>
      </dsp:txXfrm>
    </dsp:sp>
    <dsp:sp modelId="{524C1357-2BF8-486D-8F2E-4DF9DDA10A16}">
      <dsp:nvSpPr>
        <dsp:cNvPr id="0" name=""/>
        <dsp:cNvSpPr/>
      </dsp:nvSpPr>
      <dsp:spPr>
        <a:xfrm>
          <a:off x="3955135" y="2896603"/>
          <a:ext cx="2674904" cy="34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Expenditure</a:t>
          </a:r>
          <a:endParaRPr lang="ru-RU" sz="1600" kern="1200" dirty="0"/>
        </a:p>
      </dsp:txBody>
      <dsp:txXfrm>
        <a:off x="3955135" y="2896603"/>
        <a:ext cx="2674904" cy="349688"/>
      </dsp:txXfrm>
    </dsp:sp>
    <dsp:sp modelId="{31C748D8-2180-4D9D-AAB1-C23EAFCEBD31}">
      <dsp:nvSpPr>
        <dsp:cNvPr id="0" name=""/>
        <dsp:cNvSpPr/>
      </dsp:nvSpPr>
      <dsp:spPr>
        <a:xfrm>
          <a:off x="7607680" y="483944"/>
          <a:ext cx="2972116" cy="34966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AADEA-1801-47F9-8B6E-D85CECB9678A}">
      <dsp:nvSpPr>
        <dsp:cNvPr id="0" name=""/>
        <dsp:cNvSpPr/>
      </dsp:nvSpPr>
      <dsp:spPr>
        <a:xfrm>
          <a:off x="7756286" y="623808"/>
          <a:ext cx="2674904" cy="227279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CD9B0-2E01-4A58-8F59-9944564246E0}">
      <dsp:nvSpPr>
        <dsp:cNvPr id="0" name=""/>
        <dsp:cNvSpPr/>
      </dsp:nvSpPr>
      <dsp:spPr>
        <a:xfrm>
          <a:off x="7756286" y="3246292"/>
          <a:ext cx="2674904" cy="59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Raise the level of content-making in Kazakhstan</a:t>
          </a:r>
          <a:endParaRPr lang="ru-RU" sz="1600" kern="1200" dirty="0"/>
        </a:p>
      </dsp:txBody>
      <dsp:txXfrm>
        <a:off x="7756286" y="3246292"/>
        <a:ext cx="2674904" cy="594395"/>
      </dsp:txXfrm>
    </dsp:sp>
    <dsp:sp modelId="{8DC5CBE5-6A1A-4633-BFB5-8D99A3E1D5A9}">
      <dsp:nvSpPr>
        <dsp:cNvPr id="0" name=""/>
        <dsp:cNvSpPr/>
      </dsp:nvSpPr>
      <dsp:spPr>
        <a:xfrm>
          <a:off x="7756286" y="2896603"/>
          <a:ext cx="2674904" cy="34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Content-making</a:t>
          </a:r>
          <a:endParaRPr lang="ru-RU" sz="1600" kern="1200" dirty="0"/>
        </a:p>
      </dsp:txBody>
      <dsp:txXfrm>
        <a:off x="7756286" y="2896603"/>
        <a:ext cx="2674904" cy="349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919B7-EECC-42D1-A290-450FF60A1A2D}">
      <dsp:nvSpPr>
        <dsp:cNvPr id="0" name=""/>
        <dsp:cNvSpPr/>
      </dsp:nvSpPr>
      <dsp:spPr>
        <a:xfrm>
          <a:off x="3075988" y="2708628"/>
          <a:ext cx="842455" cy="688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1227" y="0"/>
              </a:lnTo>
              <a:lnTo>
                <a:pt x="421227" y="688597"/>
              </a:lnTo>
              <a:lnTo>
                <a:pt x="842455" y="688597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3470014" y="3025725"/>
        <a:ext cx="54403" cy="54403"/>
      </dsp:txXfrm>
    </dsp:sp>
    <dsp:sp modelId="{20DCC76C-97D5-4F1B-8AC1-B36AA1BBCF5F}">
      <dsp:nvSpPr>
        <dsp:cNvPr id="0" name=""/>
        <dsp:cNvSpPr/>
      </dsp:nvSpPr>
      <dsp:spPr>
        <a:xfrm>
          <a:off x="3075988" y="1817339"/>
          <a:ext cx="675206" cy="891288"/>
        </a:xfrm>
        <a:custGeom>
          <a:avLst/>
          <a:gdLst/>
          <a:ahLst/>
          <a:cxnLst/>
          <a:rect l="0" t="0" r="0" b="0"/>
          <a:pathLst>
            <a:path>
              <a:moveTo>
                <a:pt x="0" y="891288"/>
              </a:moveTo>
              <a:lnTo>
                <a:pt x="337603" y="891288"/>
              </a:lnTo>
              <a:lnTo>
                <a:pt x="337603" y="0"/>
              </a:lnTo>
              <a:lnTo>
                <a:pt x="675206" y="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3385637" y="2235029"/>
        <a:ext cx="55908" cy="55908"/>
      </dsp:txXfrm>
    </dsp:sp>
    <dsp:sp modelId="{9D1A385F-9F73-4F05-9864-AD43E8630EC4}">
      <dsp:nvSpPr>
        <dsp:cNvPr id="0" name=""/>
        <dsp:cNvSpPr/>
      </dsp:nvSpPr>
      <dsp:spPr>
        <a:xfrm rot="16200000">
          <a:off x="-147278" y="2193988"/>
          <a:ext cx="5417256" cy="1029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oqyrman</a:t>
          </a:r>
          <a:endParaRPr lang="ru-RU" sz="6500" kern="1200" dirty="0">
            <a:solidFill>
              <a:schemeClr val="tx2"/>
            </a:solidFill>
          </a:endParaRPr>
        </a:p>
      </dsp:txBody>
      <dsp:txXfrm>
        <a:off x="-147278" y="2193988"/>
        <a:ext cx="5417256" cy="1029278"/>
      </dsp:txXfrm>
    </dsp:sp>
    <dsp:sp modelId="{3282A7FB-44D9-4834-B7F0-1E398161D627}">
      <dsp:nvSpPr>
        <dsp:cNvPr id="0" name=""/>
        <dsp:cNvSpPr/>
      </dsp:nvSpPr>
      <dsp:spPr>
        <a:xfrm>
          <a:off x="3751195" y="1302700"/>
          <a:ext cx="2327977" cy="1029278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>
              <a:solidFill>
                <a:schemeClr val="accent4">
                  <a:lumMod val="50000"/>
                </a:schemeClr>
              </a:solidFill>
            </a:rPr>
            <a:t>django</a:t>
          </a:r>
          <a:endParaRPr lang="en-US" sz="3600" kern="1200" dirty="0" smtClean="0">
            <a:solidFill>
              <a:schemeClr val="accent4">
                <a:lumMod val="50000"/>
              </a:schemeClr>
            </a:solidFill>
          </a:endParaRPr>
        </a:p>
      </dsp:txBody>
      <dsp:txXfrm>
        <a:off x="3751195" y="1302700"/>
        <a:ext cx="2327977" cy="1029278"/>
      </dsp:txXfrm>
    </dsp:sp>
    <dsp:sp modelId="{13C04DED-CF25-402E-93CB-5B1654739102}">
      <dsp:nvSpPr>
        <dsp:cNvPr id="0" name=""/>
        <dsp:cNvSpPr/>
      </dsp:nvSpPr>
      <dsp:spPr>
        <a:xfrm>
          <a:off x="3918443" y="2634597"/>
          <a:ext cx="1992501" cy="1525257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kern="1200" dirty="0"/>
        </a:p>
      </dsp:txBody>
      <dsp:txXfrm>
        <a:off x="3918443" y="2634597"/>
        <a:ext cx="1992501" cy="1525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 rtlCol="0">
            <a:normAutofit/>
          </a:bodyPr>
          <a:lstStyle>
            <a:lvl1pPr algn="ctr" rtl="0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Группа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Овал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9" name="Овал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Прямая соединительная линия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Группа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Овал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5" name="Овал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grpSp>
          <p:nvGrpSpPr>
            <p:cNvPr id="16" name="Группа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Прямая соединительная линия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rtlCol="0" anchor="b">
            <a:normAutofit/>
          </a:bodyPr>
          <a:lstStyle>
            <a:lvl1pPr algn="ctr" rtl="0">
              <a:lnSpc>
                <a:spcPct val="90000"/>
              </a:lnSpc>
              <a:defRPr sz="4800" b="0" cap="none" baseline="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rtlCol="0" anchor="t"/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13" name="Группа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Овал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Овал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Группа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Прямая соединительная линия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 baseline="0"/>
            </a:lvl8pPr>
            <a:lvl9pPr algn="l" rtl="0">
              <a:defRPr sz="1800"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 baseline="0"/>
            </a:lvl8pPr>
            <a:lvl9pPr algn="l" rtl="0">
              <a:defRPr sz="1600"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8" name="Прямоугольник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sz="240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t>Стиль образца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dirty="0" smtClean="0"/>
              <a:t>oqyrman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cap="none" dirty="0" smtClean="0"/>
              <a:t>The </a:t>
            </a:r>
            <a:r>
              <a:rPr lang="en-US" cap="none" dirty="0" smtClean="0"/>
              <a:t>e-book </a:t>
            </a:r>
            <a:r>
              <a:rPr lang="en-US" cap="none" dirty="0" smtClean="0"/>
              <a:t>reader platform </a:t>
            </a:r>
            <a:endParaRPr lang="en-US" cap="none" dirty="0" smtClean="0"/>
          </a:p>
          <a:p>
            <a:r>
              <a:rPr lang="en-US" cap="none" dirty="0" smtClean="0"/>
              <a:t>development </a:t>
            </a:r>
            <a:r>
              <a:rPr lang="en-US" cap="none" dirty="0" smtClean="0"/>
              <a:t>in </a:t>
            </a:r>
            <a:r>
              <a:rPr lang="en-US" cap="none" dirty="0"/>
              <a:t>K</a:t>
            </a:r>
            <a:r>
              <a:rPr lang="en-US" cap="none" dirty="0" smtClean="0"/>
              <a:t>azakh language</a:t>
            </a:r>
            <a:endParaRPr lang="ru" cap="none" dirty="0"/>
          </a:p>
        </p:txBody>
      </p:sp>
      <p:sp>
        <p:nvSpPr>
          <p:cNvPr id="4" name="TextBox 3"/>
          <p:cNvSpPr txBox="1"/>
          <p:nvPr/>
        </p:nvSpPr>
        <p:spPr>
          <a:xfrm>
            <a:off x="8902724" y="5157192"/>
            <a:ext cx="2104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Rsaliyev Zhomart</a:t>
            </a:r>
            <a:endParaRPr lang="ru-RU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5820" y="548680"/>
            <a:ext cx="46123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tx2"/>
                </a:solidFill>
              </a:rPr>
              <a:t>Motivation</a:t>
            </a:r>
            <a:endParaRPr lang="ru-RU" sz="6600" b="1" dirty="0">
              <a:solidFill>
                <a:schemeClr val="tx2"/>
              </a:solidFill>
            </a:endParaRPr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917245413"/>
              </p:ext>
            </p:extLst>
          </p:nvPr>
        </p:nvGraphicFramePr>
        <p:xfrm>
          <a:off x="909836" y="1772816"/>
          <a:ext cx="1058517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06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DF58CD1-121F-45C8-BE6C-2212C5F700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4DF58CD1-121F-45C8-BE6C-2212C5F700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4DF58CD1-121F-45C8-BE6C-2212C5F700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graphicEl>
                                              <a:dgm id="{4DF58CD1-121F-45C8-BE6C-2212C5F700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A3659C-47A3-4C2A-A794-49783C212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graphicEl>
                                              <a:dgm id="{BEA3659C-47A3-4C2A-A794-49783C2127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graphicEl>
                                              <a:dgm id="{BEA3659C-47A3-4C2A-A794-49783C212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EA3659C-47A3-4C2A-A794-49783C212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FFDAC28-984C-4EA0-9CAF-7875CF068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graphicEl>
                                              <a:dgm id="{FFFDAC28-984C-4EA0-9CAF-7875CF068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FFFDAC28-984C-4EA0-9CAF-7875CF068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graphicEl>
                                              <a:dgm id="{FFFDAC28-984C-4EA0-9CAF-7875CF068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BA8FEB5-598A-4443-AAE0-3C27C7394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graphicEl>
                                              <a:dgm id="{9BA8FEB5-598A-4443-AAE0-3C27C73945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graphicEl>
                                              <a:dgm id="{9BA8FEB5-598A-4443-AAE0-3C27C7394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9BA8FEB5-598A-4443-AAE0-3C27C7394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14023D-A3D4-4A6F-AD05-ADCCAF55EA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5714023D-A3D4-4A6F-AD05-ADCCAF55EA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5714023D-A3D4-4A6F-AD05-ADCCAF55EA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graphicEl>
                                              <a:dgm id="{5714023D-A3D4-4A6F-AD05-ADCCAF55EA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D208AD2-B74D-4F1B-A61F-13196F8B45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graphicEl>
                                              <a:dgm id="{9D208AD2-B74D-4F1B-A61F-13196F8B45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graphicEl>
                                              <a:dgm id="{9D208AD2-B74D-4F1B-A61F-13196F8B45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9D208AD2-B74D-4F1B-A61F-13196F8B45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24C1357-2BF8-486D-8F2E-4DF9DDA10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graphicEl>
                                              <a:dgm id="{524C1357-2BF8-486D-8F2E-4DF9DDA10A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524C1357-2BF8-486D-8F2E-4DF9DDA10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graphicEl>
                                              <a:dgm id="{524C1357-2BF8-486D-8F2E-4DF9DDA10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4EB35A-3EB9-4063-BB8E-3FBABFFDB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graphicEl>
                                              <a:dgm id="{C64EB35A-3EB9-4063-BB8E-3FBABFFDBD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graphicEl>
                                              <a:dgm id="{C64EB35A-3EB9-4063-BB8E-3FBABFFDB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graphicEl>
                                              <a:dgm id="{C64EB35A-3EB9-4063-BB8E-3FBABFFDB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C748D8-2180-4D9D-AAB1-C23EAFCEB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graphicEl>
                                              <a:dgm id="{31C748D8-2180-4D9D-AAB1-C23EAFCEBD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graphicEl>
                                              <a:dgm id="{31C748D8-2180-4D9D-AAB1-C23EAFCEB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graphicEl>
                                              <a:dgm id="{31C748D8-2180-4D9D-AAB1-C23EAFCEB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10AADEA-1801-47F9-8B6E-D85CECB96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graphicEl>
                                              <a:dgm id="{810AADEA-1801-47F9-8B6E-D85CECB96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graphicEl>
                                              <a:dgm id="{810AADEA-1801-47F9-8B6E-D85CECB96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graphicEl>
                                              <a:dgm id="{810AADEA-1801-47F9-8B6E-D85CECB96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C5CBE5-6A1A-4633-BFB5-8D99A3E1D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graphicEl>
                                              <a:dgm id="{8DC5CBE5-6A1A-4633-BFB5-8D99A3E1D5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graphicEl>
                                              <a:dgm id="{8DC5CBE5-6A1A-4633-BFB5-8D99A3E1D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graphicEl>
                                              <a:dgm id="{8DC5CBE5-6A1A-4633-BFB5-8D99A3E1D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5CD9B0-2E01-4A58-8F59-9944564246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graphicEl>
                                              <a:dgm id="{855CD9B0-2E01-4A58-8F59-9944564246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graphicEl>
                                              <a:dgm id="{855CD9B0-2E01-4A58-8F59-9944564246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graphicEl>
                                              <a:dgm id="{855CD9B0-2E01-4A58-8F59-9944564246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88825" cy="685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9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786242573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65" y="3645024"/>
            <a:ext cx="794606" cy="94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2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5820" y="548680"/>
            <a:ext cx="30626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tx2"/>
                </a:solidFill>
              </a:rPr>
              <a:t>Django</a:t>
            </a:r>
            <a:endParaRPr lang="ru-RU" sz="6600" b="1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820" y="1656676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6DD"/>
                </a:solidFill>
              </a:rPr>
              <a:t>b</a:t>
            </a:r>
            <a:r>
              <a:rPr lang="en-US" sz="2800" b="1" dirty="0" smtClean="0">
                <a:solidFill>
                  <a:srgbClr val="FFF6DD"/>
                </a:solidFill>
              </a:rPr>
              <a:t>ack-end</a:t>
            </a:r>
            <a:endParaRPr lang="ru-RU" sz="2800" b="1" dirty="0">
              <a:solidFill>
                <a:srgbClr val="FFF6DD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65820" y="2641561"/>
            <a:ext cx="92890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Django makes it easier to build better Web apps more quickly and with less code.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57861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662" t="3425" r="373"/>
          <a:stretch/>
        </p:blipFill>
        <p:spPr>
          <a:xfrm>
            <a:off x="-26268" y="0"/>
            <a:ext cx="12241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0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738" t="3789"/>
          <a:stretch/>
        </p:blipFill>
        <p:spPr>
          <a:xfrm>
            <a:off x="-1" y="11584"/>
            <a:ext cx="12304271" cy="684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738" t="3789"/>
          <a:stretch/>
        </p:blipFill>
        <p:spPr>
          <a:xfrm>
            <a:off x="-1" y="0"/>
            <a:ext cx="12325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1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5820" y="548680"/>
            <a:ext cx="34820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tx2"/>
                </a:solidFill>
              </a:rPr>
              <a:t>Android</a:t>
            </a:r>
            <a:endParaRPr lang="ru-RU" sz="6600" b="1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820" y="1656676"/>
            <a:ext cx="1814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6DD"/>
                </a:solidFill>
              </a:rPr>
              <a:t>front-end</a:t>
            </a:r>
            <a:endParaRPr lang="ru-RU" sz="2800" b="1" dirty="0">
              <a:solidFill>
                <a:srgbClr val="FFF6DD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65820" y="2641561"/>
            <a:ext cx="9289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world’s most popular mobile </a:t>
            </a:r>
            <a:r>
              <a:rPr lang="en-US" sz="3200" dirty="0" smtClean="0"/>
              <a:t>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49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/>
        </p:blipFill>
        <p:spPr>
          <a:xfrm>
            <a:off x="220562" y="116632"/>
            <a:ext cx="3857625" cy="65973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/>
        </p:blipFill>
        <p:spPr>
          <a:xfrm>
            <a:off x="4181003" y="116632"/>
            <a:ext cx="3857625" cy="65973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/>
        </p:blipFill>
        <p:spPr>
          <a:xfrm>
            <a:off x="8141443" y="116632"/>
            <a:ext cx="3857625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/>
        </p:blipFill>
        <p:spPr>
          <a:xfrm>
            <a:off x="117748" y="72008"/>
            <a:ext cx="3857625" cy="65973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0"/>
          <a:stretch/>
        </p:blipFill>
        <p:spPr>
          <a:xfrm>
            <a:off x="4150196" y="116632"/>
            <a:ext cx="3857625" cy="65699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/>
        </p:blipFill>
        <p:spPr>
          <a:xfrm>
            <a:off x="8182644" y="116632"/>
            <a:ext cx="3857625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4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399522" y="4869160"/>
            <a:ext cx="74110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Swis721 BlkCn BT" panose="020B0806030502040204" pitchFamily="34" charset="0"/>
              </a:rPr>
              <a:t>YOU – ARE A LITTLE BRICK IN THE WALL OF THE WORLD.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Swis721 BlkCn BT" panose="020B0806030502040204" pitchFamily="34" charset="0"/>
              </a:rPr>
              <a:t>FIND YOUR PLACE IN IT.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Swis721 BlkCn BT" panose="020B0806030502040204" pitchFamily="34" charset="0"/>
              </a:rPr>
              <a:t>•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Swis721 BlkCn BT" panose="020B0806030502040204" pitchFamily="34" charset="0"/>
              </a:rPr>
              <a:t>ABAI QUNANBAIULY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11" y="908720"/>
            <a:ext cx="496489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"/>
          <a:stretch/>
        </p:blipFill>
        <p:spPr>
          <a:xfrm>
            <a:off x="117748" y="116632"/>
            <a:ext cx="3857625" cy="65842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/>
          <a:stretch/>
        </p:blipFill>
        <p:spPr>
          <a:xfrm>
            <a:off x="8182644" y="144016"/>
            <a:ext cx="3857625" cy="65253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0"/>
          <a:stretch/>
        </p:blipFill>
        <p:spPr>
          <a:xfrm>
            <a:off x="4147497" y="116632"/>
            <a:ext cx="3857625" cy="65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2060848"/>
            <a:ext cx="11809312" cy="2233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9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79" y="2254424"/>
            <a:ext cx="3394541" cy="271200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508" y="349818"/>
            <a:ext cx="4226801" cy="328498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3" y="30128"/>
            <a:ext cx="2273784" cy="23762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27" y="1947407"/>
            <a:ext cx="2748433" cy="28571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26" y="522274"/>
            <a:ext cx="3245948" cy="319523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20" y="698484"/>
            <a:ext cx="7608695" cy="14214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683" y="3983468"/>
            <a:ext cx="2738485" cy="267413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5" y="3593779"/>
            <a:ext cx="5472530" cy="295419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31" y="4344692"/>
            <a:ext cx="6562352" cy="12434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3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624790542"/>
              </p:ext>
            </p:extLst>
          </p:nvPr>
        </p:nvGraphicFramePr>
        <p:xfrm>
          <a:off x="1197868" y="1052736"/>
          <a:ext cx="9505056" cy="626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28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3667-F0C6-4593-91E8-CB50A8B585E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6C44A-411F-4257-A83E-E233EC7DA20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FA7236-860C-4AAB-A00F-772467389AD6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BD00AD-1468-4DD3-9075-283B4E430AA9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6BA70B-A4DC-4044-A870-C2789DCD18D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D1CD36-9727-43A6-A31C-583413FA071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B8BC50-2117-4C0D-B3DD-15186179D50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DB300D-B57E-4DA6-921D-0B03BAF1E18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Digraph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pair of characters used together to represent a single sound, such as "</a:t>
            </a:r>
            <a:r>
              <a:rPr lang="en-US" dirty="0" err="1"/>
              <a:t>sh</a:t>
            </a:r>
            <a:r>
              <a:rPr lang="en-US" dirty="0"/>
              <a:t>" in </a:t>
            </a:r>
            <a:r>
              <a:rPr lang="en-US" dirty="0" smtClean="0"/>
              <a:t>English</a:t>
            </a:r>
          </a:p>
          <a:p>
            <a:r>
              <a:rPr lang="en-US" dirty="0" smtClean="0"/>
              <a:t>Consists of 25 letters and 8 digraphs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http://www.kazpravda.kz/uploads/redactors/images/59b66502ce00f15051256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 t="24085" r="5102" b="6503"/>
          <a:stretch/>
        </p:blipFill>
        <p:spPr bwMode="auto">
          <a:xfrm>
            <a:off x="6094413" y="1916832"/>
            <a:ext cx="522701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Apostrophe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Consists of 32 letters, 9 of them are written with apostrophe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17565" r="25197" b="20821"/>
          <a:stretch/>
        </p:blipFill>
        <p:spPr>
          <a:xfrm>
            <a:off x="1443464" y="3645024"/>
            <a:ext cx="2448273" cy="1512168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" t="15236" r="3281" b="-1"/>
          <a:stretch/>
        </p:blipFill>
        <p:spPr>
          <a:xfrm>
            <a:off x="4654252" y="3630280"/>
            <a:ext cx="2448273" cy="151216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5" t="1572" r="47754" b="-1572"/>
          <a:stretch/>
        </p:blipFill>
        <p:spPr>
          <a:xfrm>
            <a:off x="8306941" y="1339716"/>
            <a:ext cx="2016224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8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Acute accent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Consists of 24 Latin letters and 6 new letters</a:t>
            </a:r>
          </a:p>
          <a:p>
            <a:r>
              <a:rPr lang="en-US" dirty="0" smtClean="0"/>
              <a:t>Closer to Turkic languages</a:t>
            </a:r>
          </a:p>
          <a:p>
            <a:r>
              <a:rPr lang="en-US" dirty="0" smtClean="0"/>
              <a:t>Comfortable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19" y="1803400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23930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Comparison(Latin v2.0 with Latin v3.0)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679325"/>
            <a:ext cx="4392488" cy="458326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9" y="1679326"/>
            <a:ext cx="4343458" cy="44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нига 16 х 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Тема Offic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D80E12-3BE9-4746-820E-FFB249F467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Учебная презентация Книга (широкоэкранный формат)</Template>
  <TotalTime>1343</TotalTime>
  <Words>159</Words>
  <Application>Microsoft Office PowerPoint</Application>
  <PresentationFormat>Произвольный</PresentationFormat>
  <Paragraphs>40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Constantia</vt:lpstr>
      <vt:lpstr>Swis721 BlkCn BT</vt:lpstr>
      <vt:lpstr>Книга 16 х 9</vt:lpstr>
      <vt:lpstr>oqyrman</vt:lpstr>
      <vt:lpstr>Презентация PowerPoint</vt:lpstr>
      <vt:lpstr>Презентация PowerPoint</vt:lpstr>
      <vt:lpstr>Презентация PowerPoint</vt:lpstr>
      <vt:lpstr>Презентация PowerPoint</vt:lpstr>
      <vt:lpstr>Digraph</vt:lpstr>
      <vt:lpstr>Apostrophe</vt:lpstr>
      <vt:lpstr>Acute accent</vt:lpstr>
      <vt:lpstr>Comparison(Latin v2.0 with Latin v3.0)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Zhomart</dc:creator>
  <cp:lastModifiedBy>Zhomart Rsaliyev</cp:lastModifiedBy>
  <cp:revision>50</cp:revision>
  <dcterms:created xsi:type="dcterms:W3CDTF">2017-10-19T12:56:38Z</dcterms:created>
  <dcterms:modified xsi:type="dcterms:W3CDTF">2018-06-05T22:26:44Z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